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8" r:id="rId2"/>
    <p:sldId id="335" r:id="rId3"/>
    <p:sldId id="314" r:id="rId4"/>
    <p:sldId id="327" r:id="rId5"/>
    <p:sldId id="328" r:id="rId6"/>
    <p:sldId id="344" r:id="rId7"/>
    <p:sldId id="326" r:id="rId8"/>
    <p:sldId id="299" r:id="rId9"/>
    <p:sldId id="261" r:id="rId10"/>
    <p:sldId id="342" r:id="rId11"/>
    <p:sldId id="341" r:id="rId12"/>
    <p:sldId id="337" r:id="rId13"/>
    <p:sldId id="338" r:id="rId14"/>
    <p:sldId id="339" r:id="rId15"/>
    <p:sldId id="340" r:id="rId16"/>
    <p:sldId id="329" r:id="rId17"/>
    <p:sldId id="292" r:id="rId18"/>
    <p:sldId id="324" r:id="rId19"/>
    <p:sldId id="313" r:id="rId20"/>
    <p:sldId id="330" r:id="rId21"/>
    <p:sldId id="321" r:id="rId22"/>
    <p:sldId id="297" r:id="rId23"/>
    <p:sldId id="302" r:id="rId24"/>
    <p:sldId id="301" r:id="rId25"/>
    <p:sldId id="307" r:id="rId26"/>
    <p:sldId id="322" r:id="rId27"/>
    <p:sldId id="308" r:id="rId28"/>
    <p:sldId id="310" r:id="rId29"/>
    <p:sldId id="311" r:id="rId30"/>
    <p:sldId id="309" r:id="rId31"/>
    <p:sldId id="316" r:id="rId32"/>
    <p:sldId id="317" r:id="rId33"/>
    <p:sldId id="315" r:id="rId34"/>
    <p:sldId id="318" r:id="rId35"/>
    <p:sldId id="320" r:id="rId36"/>
    <p:sldId id="331" r:id="rId37"/>
    <p:sldId id="332" r:id="rId38"/>
    <p:sldId id="333" r:id="rId39"/>
    <p:sldId id="303" r:id="rId40"/>
    <p:sldId id="287" r:id="rId41"/>
    <p:sldId id="325" r:id="rId42"/>
    <p:sldId id="334" r:id="rId43"/>
    <p:sldId id="288" r:id="rId4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6565"/>
    <a:srgbClr val="660066"/>
    <a:srgbClr val="000000"/>
    <a:srgbClr val="845EAA"/>
    <a:srgbClr val="A365D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033" autoAdjust="0"/>
    <p:restoredTop sz="93584" autoAdjust="0"/>
  </p:normalViewPr>
  <p:slideViewPr>
    <p:cSldViewPr>
      <p:cViewPr>
        <p:scale>
          <a:sx n="100" d="100"/>
          <a:sy n="100" d="100"/>
        </p:scale>
        <p:origin x="-24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2022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olloqium%20files\PRS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olloqium%20files\TMP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olloqium%20files\ginger%20link%20quality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olloqium%20files\ginger%20link%20quality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olloqium%20files\ginger%20link%20quality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colloqium%20files\ginger%20link%20quality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PRS TMP vs Time</a:t>
            </a:r>
          </a:p>
        </c:rich>
      </c:tx>
      <c:layout>
        <c:manualLayout>
          <c:xMode val="edge"/>
          <c:yMode val="edge"/>
          <c:x val="0.4272474513438369"/>
          <c:y val="2.7777817436805418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6.8604895922663126E-2"/>
          <c:y val="0.16081894305518887"/>
          <c:w val="0.87223993659208476"/>
          <c:h val="0.6753275352776027"/>
        </c:manualLayout>
      </c:layout>
      <c:scatterChart>
        <c:scatterStyle val="lineMarker"/>
        <c:ser>
          <c:idx val="0"/>
          <c:order val="0"/>
          <c:tx>
            <c:strRef>
              <c:f>Sheet2!$F$1</c:f>
              <c:strCache>
                <c:ptCount val="1"/>
                <c:pt idx="0">
                  <c:v>Calc Temp</c:v>
                </c:pt>
              </c:strCache>
            </c:strRef>
          </c:tx>
          <c:spPr>
            <a:ln w="12700">
              <a:solidFill>
                <a:schemeClr val="bg1">
                  <a:lumMod val="60000"/>
                  <a:lumOff val="40000"/>
                </a:schemeClr>
              </a:solidFill>
              <a:prstDash val="solid"/>
            </a:ln>
          </c:spPr>
          <c:marker>
            <c:symbol val="none"/>
          </c:marker>
          <c:xVal>
            <c:numRef>
              <c:f>Sheet2!$A$2:$A$627</c:f>
              <c:numCache>
                <c:formatCode>General</c:formatCode>
                <c:ptCount val="626"/>
                <c:pt idx="0">
                  <c:v>1298</c:v>
                </c:pt>
                <c:pt idx="1">
                  <c:v>1314</c:v>
                </c:pt>
                <c:pt idx="2">
                  <c:v>1336</c:v>
                </c:pt>
                <c:pt idx="3">
                  <c:v>1356</c:v>
                </c:pt>
                <c:pt idx="4">
                  <c:v>1360</c:v>
                </c:pt>
                <c:pt idx="5">
                  <c:v>1368</c:v>
                </c:pt>
                <c:pt idx="6">
                  <c:v>1370</c:v>
                </c:pt>
                <c:pt idx="7">
                  <c:v>1372</c:v>
                </c:pt>
                <c:pt idx="8">
                  <c:v>1374</c:v>
                </c:pt>
                <c:pt idx="9">
                  <c:v>1378</c:v>
                </c:pt>
                <c:pt idx="10">
                  <c:v>1380</c:v>
                </c:pt>
                <c:pt idx="11">
                  <c:v>1386</c:v>
                </c:pt>
                <c:pt idx="12">
                  <c:v>1390</c:v>
                </c:pt>
                <c:pt idx="13">
                  <c:v>1392</c:v>
                </c:pt>
                <c:pt idx="14">
                  <c:v>1398</c:v>
                </c:pt>
                <c:pt idx="15">
                  <c:v>1412</c:v>
                </c:pt>
                <c:pt idx="16">
                  <c:v>1422</c:v>
                </c:pt>
                <c:pt idx="17">
                  <c:v>1430</c:v>
                </c:pt>
                <c:pt idx="18">
                  <c:v>1436</c:v>
                </c:pt>
                <c:pt idx="19">
                  <c:v>1442</c:v>
                </c:pt>
                <c:pt idx="20">
                  <c:v>1446</c:v>
                </c:pt>
                <c:pt idx="21">
                  <c:v>1448</c:v>
                </c:pt>
                <c:pt idx="22">
                  <c:v>1460</c:v>
                </c:pt>
                <c:pt idx="23">
                  <c:v>1516</c:v>
                </c:pt>
                <c:pt idx="24">
                  <c:v>1518</c:v>
                </c:pt>
                <c:pt idx="25">
                  <c:v>1530</c:v>
                </c:pt>
                <c:pt idx="26">
                  <c:v>1534</c:v>
                </c:pt>
                <c:pt idx="27">
                  <c:v>1536</c:v>
                </c:pt>
                <c:pt idx="28">
                  <c:v>1558</c:v>
                </c:pt>
                <c:pt idx="29">
                  <c:v>1562</c:v>
                </c:pt>
                <c:pt idx="30">
                  <c:v>1568</c:v>
                </c:pt>
                <c:pt idx="31">
                  <c:v>1570</c:v>
                </c:pt>
                <c:pt idx="32">
                  <c:v>1576</c:v>
                </c:pt>
                <c:pt idx="33">
                  <c:v>1584</c:v>
                </c:pt>
                <c:pt idx="34">
                  <c:v>1586</c:v>
                </c:pt>
                <c:pt idx="35">
                  <c:v>1588</c:v>
                </c:pt>
                <c:pt idx="36">
                  <c:v>1592</c:v>
                </c:pt>
                <c:pt idx="37">
                  <c:v>1594</c:v>
                </c:pt>
                <c:pt idx="38">
                  <c:v>1596</c:v>
                </c:pt>
                <c:pt idx="39">
                  <c:v>1600</c:v>
                </c:pt>
                <c:pt idx="40">
                  <c:v>1620</c:v>
                </c:pt>
                <c:pt idx="41">
                  <c:v>1630</c:v>
                </c:pt>
                <c:pt idx="42">
                  <c:v>1660</c:v>
                </c:pt>
                <c:pt idx="43">
                  <c:v>1680</c:v>
                </c:pt>
                <c:pt idx="44">
                  <c:v>1700</c:v>
                </c:pt>
                <c:pt idx="45">
                  <c:v>1710</c:v>
                </c:pt>
                <c:pt idx="46">
                  <c:v>1720</c:v>
                </c:pt>
                <c:pt idx="47">
                  <c:v>1730</c:v>
                </c:pt>
                <c:pt idx="48">
                  <c:v>1740</c:v>
                </c:pt>
                <c:pt idx="49">
                  <c:v>1750</c:v>
                </c:pt>
                <c:pt idx="50">
                  <c:v>1760</c:v>
                </c:pt>
                <c:pt idx="51">
                  <c:v>1770</c:v>
                </c:pt>
                <c:pt idx="52">
                  <c:v>1780</c:v>
                </c:pt>
                <c:pt idx="53">
                  <c:v>1790</c:v>
                </c:pt>
                <c:pt idx="54">
                  <c:v>1800</c:v>
                </c:pt>
                <c:pt idx="55">
                  <c:v>1830</c:v>
                </c:pt>
                <c:pt idx="56">
                  <c:v>1850</c:v>
                </c:pt>
                <c:pt idx="57">
                  <c:v>1860</c:v>
                </c:pt>
                <c:pt idx="58">
                  <c:v>1880</c:v>
                </c:pt>
                <c:pt idx="59">
                  <c:v>1890</c:v>
                </c:pt>
                <c:pt idx="60">
                  <c:v>1900</c:v>
                </c:pt>
                <c:pt idx="61">
                  <c:v>1910</c:v>
                </c:pt>
                <c:pt idx="62">
                  <c:v>1920</c:v>
                </c:pt>
                <c:pt idx="63">
                  <c:v>1930</c:v>
                </c:pt>
                <c:pt idx="64">
                  <c:v>1950</c:v>
                </c:pt>
                <c:pt idx="65">
                  <c:v>1960</c:v>
                </c:pt>
                <c:pt idx="66">
                  <c:v>1980</c:v>
                </c:pt>
                <c:pt idx="67">
                  <c:v>1990</c:v>
                </c:pt>
                <c:pt idx="68">
                  <c:v>2000</c:v>
                </c:pt>
                <c:pt idx="69">
                  <c:v>2010</c:v>
                </c:pt>
                <c:pt idx="70">
                  <c:v>2030</c:v>
                </c:pt>
                <c:pt idx="71">
                  <c:v>2040</c:v>
                </c:pt>
                <c:pt idx="72">
                  <c:v>2060</c:v>
                </c:pt>
                <c:pt idx="73">
                  <c:v>2070</c:v>
                </c:pt>
                <c:pt idx="74">
                  <c:v>2080</c:v>
                </c:pt>
                <c:pt idx="75">
                  <c:v>2090</c:v>
                </c:pt>
                <c:pt idx="76">
                  <c:v>2100</c:v>
                </c:pt>
                <c:pt idx="77">
                  <c:v>2110</c:v>
                </c:pt>
                <c:pt idx="78">
                  <c:v>2120</c:v>
                </c:pt>
                <c:pt idx="79">
                  <c:v>2130</c:v>
                </c:pt>
                <c:pt idx="80">
                  <c:v>2140</c:v>
                </c:pt>
                <c:pt idx="81">
                  <c:v>2150</c:v>
                </c:pt>
                <c:pt idx="82">
                  <c:v>2160</c:v>
                </c:pt>
                <c:pt idx="83">
                  <c:v>2170</c:v>
                </c:pt>
                <c:pt idx="84">
                  <c:v>2180</c:v>
                </c:pt>
                <c:pt idx="85">
                  <c:v>2190</c:v>
                </c:pt>
                <c:pt idx="86">
                  <c:v>2200</c:v>
                </c:pt>
                <c:pt idx="87">
                  <c:v>2210</c:v>
                </c:pt>
                <c:pt idx="88">
                  <c:v>2220</c:v>
                </c:pt>
                <c:pt idx="89">
                  <c:v>2230</c:v>
                </c:pt>
                <c:pt idx="90">
                  <c:v>2240</c:v>
                </c:pt>
                <c:pt idx="91">
                  <c:v>2250</c:v>
                </c:pt>
                <c:pt idx="92">
                  <c:v>2260</c:v>
                </c:pt>
                <c:pt idx="93">
                  <c:v>2270</c:v>
                </c:pt>
                <c:pt idx="94">
                  <c:v>2280</c:v>
                </c:pt>
                <c:pt idx="95">
                  <c:v>2290</c:v>
                </c:pt>
                <c:pt idx="96">
                  <c:v>2300</c:v>
                </c:pt>
                <c:pt idx="97">
                  <c:v>2310</c:v>
                </c:pt>
                <c:pt idx="98">
                  <c:v>2320</c:v>
                </c:pt>
                <c:pt idx="99">
                  <c:v>2330</c:v>
                </c:pt>
                <c:pt idx="100">
                  <c:v>2340</c:v>
                </c:pt>
                <c:pt idx="101">
                  <c:v>2350</c:v>
                </c:pt>
                <c:pt idx="102">
                  <c:v>2360</c:v>
                </c:pt>
                <c:pt idx="103">
                  <c:v>2380</c:v>
                </c:pt>
                <c:pt idx="104">
                  <c:v>2410</c:v>
                </c:pt>
                <c:pt idx="105">
                  <c:v>2420</c:v>
                </c:pt>
                <c:pt idx="106">
                  <c:v>2430</c:v>
                </c:pt>
                <c:pt idx="107">
                  <c:v>2450</c:v>
                </c:pt>
                <c:pt idx="108">
                  <c:v>2480</c:v>
                </c:pt>
                <c:pt idx="109">
                  <c:v>2490</c:v>
                </c:pt>
                <c:pt idx="110">
                  <c:v>2500</c:v>
                </c:pt>
                <c:pt idx="111">
                  <c:v>2510</c:v>
                </c:pt>
                <c:pt idx="112">
                  <c:v>2520</c:v>
                </c:pt>
                <c:pt idx="113">
                  <c:v>2530</c:v>
                </c:pt>
                <c:pt idx="114">
                  <c:v>2540</c:v>
                </c:pt>
                <c:pt idx="115">
                  <c:v>2550</c:v>
                </c:pt>
                <c:pt idx="116">
                  <c:v>2560</c:v>
                </c:pt>
                <c:pt idx="117">
                  <c:v>2570</c:v>
                </c:pt>
                <c:pt idx="118">
                  <c:v>2580</c:v>
                </c:pt>
                <c:pt idx="119">
                  <c:v>2590</c:v>
                </c:pt>
                <c:pt idx="120">
                  <c:v>2600</c:v>
                </c:pt>
                <c:pt idx="121">
                  <c:v>2610</c:v>
                </c:pt>
                <c:pt idx="122">
                  <c:v>2630</c:v>
                </c:pt>
                <c:pt idx="123">
                  <c:v>2650</c:v>
                </c:pt>
                <c:pt idx="124">
                  <c:v>2660</c:v>
                </c:pt>
                <c:pt idx="125">
                  <c:v>2690</c:v>
                </c:pt>
                <c:pt idx="126">
                  <c:v>2700</c:v>
                </c:pt>
                <c:pt idx="127">
                  <c:v>2710</c:v>
                </c:pt>
                <c:pt idx="128">
                  <c:v>2720</c:v>
                </c:pt>
                <c:pt idx="129">
                  <c:v>2730</c:v>
                </c:pt>
                <c:pt idx="130">
                  <c:v>2750</c:v>
                </c:pt>
                <c:pt idx="131">
                  <c:v>2760</c:v>
                </c:pt>
                <c:pt idx="132">
                  <c:v>2770</c:v>
                </c:pt>
                <c:pt idx="133">
                  <c:v>2780</c:v>
                </c:pt>
                <c:pt idx="134">
                  <c:v>2790</c:v>
                </c:pt>
                <c:pt idx="135">
                  <c:v>2800</c:v>
                </c:pt>
                <c:pt idx="136">
                  <c:v>2810</c:v>
                </c:pt>
                <c:pt idx="137">
                  <c:v>2820</c:v>
                </c:pt>
                <c:pt idx="138">
                  <c:v>2830</c:v>
                </c:pt>
                <c:pt idx="139">
                  <c:v>2840</c:v>
                </c:pt>
                <c:pt idx="140">
                  <c:v>2850</c:v>
                </c:pt>
                <c:pt idx="141">
                  <c:v>2860</c:v>
                </c:pt>
                <c:pt idx="142">
                  <c:v>2880</c:v>
                </c:pt>
                <c:pt idx="143">
                  <c:v>2890</c:v>
                </c:pt>
                <c:pt idx="144">
                  <c:v>2910</c:v>
                </c:pt>
                <c:pt idx="145">
                  <c:v>2950</c:v>
                </c:pt>
                <c:pt idx="146">
                  <c:v>2960</c:v>
                </c:pt>
                <c:pt idx="147">
                  <c:v>2980</c:v>
                </c:pt>
                <c:pt idx="148">
                  <c:v>2990</c:v>
                </c:pt>
                <c:pt idx="149">
                  <c:v>3030</c:v>
                </c:pt>
                <c:pt idx="150">
                  <c:v>3050</c:v>
                </c:pt>
                <c:pt idx="151">
                  <c:v>3060</c:v>
                </c:pt>
                <c:pt idx="152">
                  <c:v>3070</c:v>
                </c:pt>
                <c:pt idx="153">
                  <c:v>3080</c:v>
                </c:pt>
                <c:pt idx="154">
                  <c:v>3090</c:v>
                </c:pt>
                <c:pt idx="155">
                  <c:v>3100</c:v>
                </c:pt>
                <c:pt idx="156">
                  <c:v>3110</c:v>
                </c:pt>
                <c:pt idx="157">
                  <c:v>3120</c:v>
                </c:pt>
                <c:pt idx="158">
                  <c:v>3130</c:v>
                </c:pt>
                <c:pt idx="159">
                  <c:v>3140</c:v>
                </c:pt>
                <c:pt idx="160">
                  <c:v>3150</c:v>
                </c:pt>
                <c:pt idx="161">
                  <c:v>3160</c:v>
                </c:pt>
                <c:pt idx="162">
                  <c:v>3180</c:v>
                </c:pt>
                <c:pt idx="163">
                  <c:v>3200</c:v>
                </c:pt>
                <c:pt idx="164">
                  <c:v>3210</c:v>
                </c:pt>
                <c:pt idx="165">
                  <c:v>3220</c:v>
                </c:pt>
                <c:pt idx="166">
                  <c:v>3240</c:v>
                </c:pt>
                <c:pt idx="167">
                  <c:v>3250</c:v>
                </c:pt>
                <c:pt idx="168">
                  <c:v>3280</c:v>
                </c:pt>
                <c:pt idx="169">
                  <c:v>3290</c:v>
                </c:pt>
                <c:pt idx="170">
                  <c:v>3300</c:v>
                </c:pt>
                <c:pt idx="171">
                  <c:v>3310</c:v>
                </c:pt>
                <c:pt idx="172">
                  <c:v>3320</c:v>
                </c:pt>
                <c:pt idx="173">
                  <c:v>3340</c:v>
                </c:pt>
                <c:pt idx="174">
                  <c:v>3350</c:v>
                </c:pt>
                <c:pt idx="175">
                  <c:v>3360</c:v>
                </c:pt>
                <c:pt idx="176">
                  <c:v>3370</c:v>
                </c:pt>
                <c:pt idx="177">
                  <c:v>3380</c:v>
                </c:pt>
                <c:pt idx="178">
                  <c:v>3400</c:v>
                </c:pt>
                <c:pt idx="179">
                  <c:v>3410</c:v>
                </c:pt>
                <c:pt idx="180">
                  <c:v>3440</c:v>
                </c:pt>
                <c:pt idx="181">
                  <c:v>3450</c:v>
                </c:pt>
                <c:pt idx="182">
                  <c:v>3460</c:v>
                </c:pt>
                <c:pt idx="183">
                  <c:v>3470</c:v>
                </c:pt>
                <c:pt idx="184">
                  <c:v>3480</c:v>
                </c:pt>
                <c:pt idx="185">
                  <c:v>3490</c:v>
                </c:pt>
                <c:pt idx="186">
                  <c:v>3510</c:v>
                </c:pt>
                <c:pt idx="187">
                  <c:v>3520</c:v>
                </c:pt>
                <c:pt idx="188">
                  <c:v>3530</c:v>
                </c:pt>
                <c:pt idx="189">
                  <c:v>3540</c:v>
                </c:pt>
                <c:pt idx="190">
                  <c:v>3550</c:v>
                </c:pt>
                <c:pt idx="191">
                  <c:v>3560</c:v>
                </c:pt>
                <c:pt idx="192">
                  <c:v>3570</c:v>
                </c:pt>
                <c:pt idx="193">
                  <c:v>3580</c:v>
                </c:pt>
                <c:pt idx="194">
                  <c:v>3590</c:v>
                </c:pt>
                <c:pt idx="195">
                  <c:v>3600</c:v>
                </c:pt>
                <c:pt idx="196">
                  <c:v>3610</c:v>
                </c:pt>
                <c:pt idx="197">
                  <c:v>3620</c:v>
                </c:pt>
                <c:pt idx="198">
                  <c:v>3640</c:v>
                </c:pt>
                <c:pt idx="199">
                  <c:v>3650</c:v>
                </c:pt>
                <c:pt idx="200">
                  <c:v>3660</c:v>
                </c:pt>
                <c:pt idx="201">
                  <c:v>3670</c:v>
                </c:pt>
                <c:pt idx="202">
                  <c:v>3690</c:v>
                </c:pt>
                <c:pt idx="203">
                  <c:v>3700</c:v>
                </c:pt>
                <c:pt idx="204">
                  <c:v>3710</c:v>
                </c:pt>
                <c:pt idx="205">
                  <c:v>3720</c:v>
                </c:pt>
                <c:pt idx="206">
                  <c:v>3730</c:v>
                </c:pt>
                <c:pt idx="207">
                  <c:v>3750</c:v>
                </c:pt>
                <c:pt idx="208">
                  <c:v>3760</c:v>
                </c:pt>
                <c:pt idx="209">
                  <c:v>3770</c:v>
                </c:pt>
                <c:pt idx="210">
                  <c:v>3780</c:v>
                </c:pt>
                <c:pt idx="211">
                  <c:v>3790</c:v>
                </c:pt>
                <c:pt idx="212">
                  <c:v>3800</c:v>
                </c:pt>
                <c:pt idx="213">
                  <c:v>3810</c:v>
                </c:pt>
                <c:pt idx="214">
                  <c:v>3830</c:v>
                </c:pt>
                <c:pt idx="215">
                  <c:v>3860</c:v>
                </c:pt>
                <c:pt idx="216">
                  <c:v>3880</c:v>
                </c:pt>
                <c:pt idx="217">
                  <c:v>3890</c:v>
                </c:pt>
                <c:pt idx="218">
                  <c:v>3900</c:v>
                </c:pt>
                <c:pt idx="219">
                  <c:v>3910</c:v>
                </c:pt>
                <c:pt idx="220">
                  <c:v>3920</c:v>
                </c:pt>
                <c:pt idx="221">
                  <c:v>3940</c:v>
                </c:pt>
                <c:pt idx="222">
                  <c:v>3950</c:v>
                </c:pt>
                <c:pt idx="223">
                  <c:v>3970</c:v>
                </c:pt>
                <c:pt idx="224">
                  <c:v>3980</c:v>
                </c:pt>
                <c:pt idx="225">
                  <c:v>4000</c:v>
                </c:pt>
                <c:pt idx="226">
                  <c:v>4020</c:v>
                </c:pt>
                <c:pt idx="227">
                  <c:v>4030</c:v>
                </c:pt>
                <c:pt idx="228">
                  <c:v>4050</c:v>
                </c:pt>
                <c:pt idx="229">
                  <c:v>4070</c:v>
                </c:pt>
                <c:pt idx="230">
                  <c:v>4080</c:v>
                </c:pt>
                <c:pt idx="231">
                  <c:v>4110</c:v>
                </c:pt>
                <c:pt idx="232">
                  <c:v>4120</c:v>
                </c:pt>
                <c:pt idx="233">
                  <c:v>4130</c:v>
                </c:pt>
                <c:pt idx="234">
                  <c:v>4140</c:v>
                </c:pt>
                <c:pt idx="235">
                  <c:v>4150</c:v>
                </c:pt>
                <c:pt idx="236">
                  <c:v>4160</c:v>
                </c:pt>
                <c:pt idx="237">
                  <c:v>4170</c:v>
                </c:pt>
                <c:pt idx="238">
                  <c:v>4180</c:v>
                </c:pt>
                <c:pt idx="239">
                  <c:v>4190</c:v>
                </c:pt>
                <c:pt idx="240">
                  <c:v>4210</c:v>
                </c:pt>
                <c:pt idx="241">
                  <c:v>4230</c:v>
                </c:pt>
                <c:pt idx="242">
                  <c:v>4240</c:v>
                </c:pt>
                <c:pt idx="243">
                  <c:v>4250</c:v>
                </c:pt>
                <c:pt idx="244">
                  <c:v>4273</c:v>
                </c:pt>
                <c:pt idx="245">
                  <c:v>4280</c:v>
                </c:pt>
                <c:pt idx="246">
                  <c:v>4280</c:v>
                </c:pt>
                <c:pt idx="247">
                  <c:v>4290</c:v>
                </c:pt>
                <c:pt idx="248">
                  <c:v>4295</c:v>
                </c:pt>
                <c:pt idx="249">
                  <c:v>4300</c:v>
                </c:pt>
                <c:pt idx="250">
                  <c:v>4310</c:v>
                </c:pt>
                <c:pt idx="251">
                  <c:v>4350</c:v>
                </c:pt>
                <c:pt idx="252">
                  <c:v>4360</c:v>
                </c:pt>
                <c:pt idx="253">
                  <c:v>4380</c:v>
                </c:pt>
                <c:pt idx="254">
                  <c:v>4400</c:v>
                </c:pt>
                <c:pt idx="255">
                  <c:v>4410</c:v>
                </c:pt>
                <c:pt idx="256">
                  <c:v>4440</c:v>
                </c:pt>
                <c:pt idx="257">
                  <c:v>4450</c:v>
                </c:pt>
                <c:pt idx="258">
                  <c:v>4460</c:v>
                </c:pt>
                <c:pt idx="259">
                  <c:v>4480</c:v>
                </c:pt>
                <c:pt idx="260">
                  <c:v>4490</c:v>
                </c:pt>
                <c:pt idx="261">
                  <c:v>4510</c:v>
                </c:pt>
                <c:pt idx="262">
                  <c:v>4520</c:v>
                </c:pt>
                <c:pt idx="263">
                  <c:v>4530</c:v>
                </c:pt>
                <c:pt idx="264">
                  <c:v>4540</c:v>
                </c:pt>
                <c:pt idx="265">
                  <c:v>4550</c:v>
                </c:pt>
                <c:pt idx="266">
                  <c:v>4560</c:v>
                </c:pt>
                <c:pt idx="267">
                  <c:v>4580</c:v>
                </c:pt>
                <c:pt idx="268">
                  <c:v>4600</c:v>
                </c:pt>
                <c:pt idx="269">
                  <c:v>4610</c:v>
                </c:pt>
                <c:pt idx="270">
                  <c:v>4660</c:v>
                </c:pt>
                <c:pt idx="271">
                  <c:v>4670</c:v>
                </c:pt>
                <c:pt idx="272">
                  <c:v>4680</c:v>
                </c:pt>
                <c:pt idx="273">
                  <c:v>4690</c:v>
                </c:pt>
                <c:pt idx="274">
                  <c:v>4700</c:v>
                </c:pt>
                <c:pt idx="275">
                  <c:v>4710</c:v>
                </c:pt>
                <c:pt idx="276">
                  <c:v>4720</c:v>
                </c:pt>
                <c:pt idx="277">
                  <c:v>4730</c:v>
                </c:pt>
                <c:pt idx="278">
                  <c:v>4750</c:v>
                </c:pt>
                <c:pt idx="279">
                  <c:v>4760</c:v>
                </c:pt>
                <c:pt idx="280">
                  <c:v>4780</c:v>
                </c:pt>
                <c:pt idx="281">
                  <c:v>4790</c:v>
                </c:pt>
                <c:pt idx="282">
                  <c:v>4850</c:v>
                </c:pt>
                <c:pt idx="283">
                  <c:v>4860</c:v>
                </c:pt>
                <c:pt idx="284">
                  <c:v>4880</c:v>
                </c:pt>
                <c:pt idx="285">
                  <c:v>4890</c:v>
                </c:pt>
                <c:pt idx="286">
                  <c:v>4900</c:v>
                </c:pt>
                <c:pt idx="287">
                  <c:v>4910</c:v>
                </c:pt>
                <c:pt idx="288">
                  <c:v>4920</c:v>
                </c:pt>
                <c:pt idx="289">
                  <c:v>4950</c:v>
                </c:pt>
                <c:pt idx="290">
                  <c:v>4960</c:v>
                </c:pt>
                <c:pt idx="291">
                  <c:v>4970</c:v>
                </c:pt>
                <c:pt idx="292">
                  <c:v>4990</c:v>
                </c:pt>
                <c:pt idx="293">
                  <c:v>5000</c:v>
                </c:pt>
                <c:pt idx="294">
                  <c:v>5020</c:v>
                </c:pt>
                <c:pt idx="295">
                  <c:v>5030</c:v>
                </c:pt>
                <c:pt idx="296">
                  <c:v>5040</c:v>
                </c:pt>
                <c:pt idx="297">
                  <c:v>5050</c:v>
                </c:pt>
                <c:pt idx="298">
                  <c:v>5070</c:v>
                </c:pt>
                <c:pt idx="299">
                  <c:v>5080</c:v>
                </c:pt>
                <c:pt idx="300">
                  <c:v>5090</c:v>
                </c:pt>
                <c:pt idx="301">
                  <c:v>5100</c:v>
                </c:pt>
                <c:pt idx="302">
                  <c:v>5110</c:v>
                </c:pt>
                <c:pt idx="303">
                  <c:v>5120</c:v>
                </c:pt>
                <c:pt idx="304">
                  <c:v>5140</c:v>
                </c:pt>
                <c:pt idx="305">
                  <c:v>5150</c:v>
                </c:pt>
                <c:pt idx="306">
                  <c:v>5160</c:v>
                </c:pt>
                <c:pt idx="307">
                  <c:v>5170</c:v>
                </c:pt>
                <c:pt idx="308">
                  <c:v>5180</c:v>
                </c:pt>
                <c:pt idx="309">
                  <c:v>5210</c:v>
                </c:pt>
                <c:pt idx="310">
                  <c:v>5220</c:v>
                </c:pt>
                <c:pt idx="311">
                  <c:v>5230</c:v>
                </c:pt>
                <c:pt idx="312">
                  <c:v>5240</c:v>
                </c:pt>
                <c:pt idx="313">
                  <c:v>5250</c:v>
                </c:pt>
                <c:pt idx="314">
                  <c:v>5260</c:v>
                </c:pt>
                <c:pt idx="315">
                  <c:v>5270</c:v>
                </c:pt>
                <c:pt idx="316">
                  <c:v>5290</c:v>
                </c:pt>
                <c:pt idx="317">
                  <c:v>5300</c:v>
                </c:pt>
                <c:pt idx="318">
                  <c:v>5320</c:v>
                </c:pt>
                <c:pt idx="319">
                  <c:v>5330</c:v>
                </c:pt>
                <c:pt idx="320">
                  <c:v>5360</c:v>
                </c:pt>
                <c:pt idx="321">
                  <c:v>5370</c:v>
                </c:pt>
                <c:pt idx="322">
                  <c:v>5380</c:v>
                </c:pt>
                <c:pt idx="323">
                  <c:v>5390</c:v>
                </c:pt>
                <c:pt idx="324">
                  <c:v>5410</c:v>
                </c:pt>
                <c:pt idx="325">
                  <c:v>5430</c:v>
                </c:pt>
                <c:pt idx="326">
                  <c:v>5460</c:v>
                </c:pt>
                <c:pt idx="327">
                  <c:v>5470</c:v>
                </c:pt>
                <c:pt idx="328">
                  <c:v>5480</c:v>
                </c:pt>
                <c:pt idx="329">
                  <c:v>5500</c:v>
                </c:pt>
                <c:pt idx="330">
                  <c:v>5510</c:v>
                </c:pt>
                <c:pt idx="331">
                  <c:v>5520</c:v>
                </c:pt>
                <c:pt idx="332">
                  <c:v>5530</c:v>
                </c:pt>
                <c:pt idx="333">
                  <c:v>5540</c:v>
                </c:pt>
                <c:pt idx="334">
                  <c:v>5550</c:v>
                </c:pt>
                <c:pt idx="335">
                  <c:v>5560</c:v>
                </c:pt>
                <c:pt idx="336">
                  <c:v>5570</c:v>
                </c:pt>
                <c:pt idx="337">
                  <c:v>5580</c:v>
                </c:pt>
                <c:pt idx="338">
                  <c:v>5590</c:v>
                </c:pt>
                <c:pt idx="339">
                  <c:v>5600</c:v>
                </c:pt>
                <c:pt idx="340">
                  <c:v>5630</c:v>
                </c:pt>
                <c:pt idx="341">
                  <c:v>5640</c:v>
                </c:pt>
                <c:pt idx="342">
                  <c:v>5650</c:v>
                </c:pt>
                <c:pt idx="343">
                  <c:v>5670</c:v>
                </c:pt>
                <c:pt idx="344">
                  <c:v>5680</c:v>
                </c:pt>
                <c:pt idx="345">
                  <c:v>5690</c:v>
                </c:pt>
                <c:pt idx="346">
                  <c:v>5710</c:v>
                </c:pt>
                <c:pt idx="347">
                  <c:v>5720</c:v>
                </c:pt>
                <c:pt idx="348">
                  <c:v>5730</c:v>
                </c:pt>
                <c:pt idx="349">
                  <c:v>5740</c:v>
                </c:pt>
                <c:pt idx="350">
                  <c:v>5750</c:v>
                </c:pt>
                <c:pt idx="351">
                  <c:v>5760</c:v>
                </c:pt>
                <c:pt idx="352">
                  <c:v>5770</c:v>
                </c:pt>
                <c:pt idx="353">
                  <c:v>5780</c:v>
                </c:pt>
                <c:pt idx="354">
                  <c:v>5790</c:v>
                </c:pt>
                <c:pt idx="355">
                  <c:v>5800</c:v>
                </c:pt>
                <c:pt idx="356">
                  <c:v>5820</c:v>
                </c:pt>
                <c:pt idx="357">
                  <c:v>5830</c:v>
                </c:pt>
                <c:pt idx="358">
                  <c:v>5840</c:v>
                </c:pt>
                <c:pt idx="359">
                  <c:v>5870</c:v>
                </c:pt>
                <c:pt idx="360">
                  <c:v>5880</c:v>
                </c:pt>
                <c:pt idx="361">
                  <c:v>5890</c:v>
                </c:pt>
                <c:pt idx="362">
                  <c:v>5910</c:v>
                </c:pt>
                <c:pt idx="363">
                  <c:v>5920</c:v>
                </c:pt>
                <c:pt idx="364">
                  <c:v>6010</c:v>
                </c:pt>
                <c:pt idx="365">
                  <c:v>6030</c:v>
                </c:pt>
                <c:pt idx="366">
                  <c:v>6040</c:v>
                </c:pt>
                <c:pt idx="367">
                  <c:v>6050</c:v>
                </c:pt>
                <c:pt idx="368">
                  <c:v>6080</c:v>
                </c:pt>
                <c:pt idx="369">
                  <c:v>6090</c:v>
                </c:pt>
                <c:pt idx="370">
                  <c:v>6100</c:v>
                </c:pt>
                <c:pt idx="371">
                  <c:v>6110</c:v>
                </c:pt>
                <c:pt idx="372">
                  <c:v>6120</c:v>
                </c:pt>
                <c:pt idx="373">
                  <c:v>6130</c:v>
                </c:pt>
                <c:pt idx="374">
                  <c:v>6140</c:v>
                </c:pt>
                <c:pt idx="375">
                  <c:v>6160</c:v>
                </c:pt>
                <c:pt idx="376">
                  <c:v>6170</c:v>
                </c:pt>
                <c:pt idx="377">
                  <c:v>6180</c:v>
                </c:pt>
                <c:pt idx="378">
                  <c:v>6190</c:v>
                </c:pt>
                <c:pt idx="379">
                  <c:v>6200</c:v>
                </c:pt>
                <c:pt idx="380">
                  <c:v>6210</c:v>
                </c:pt>
                <c:pt idx="381">
                  <c:v>6220</c:v>
                </c:pt>
                <c:pt idx="382">
                  <c:v>6230</c:v>
                </c:pt>
                <c:pt idx="383">
                  <c:v>6240</c:v>
                </c:pt>
                <c:pt idx="384">
                  <c:v>6250</c:v>
                </c:pt>
                <c:pt idx="385">
                  <c:v>6260</c:v>
                </c:pt>
                <c:pt idx="386">
                  <c:v>6270</c:v>
                </c:pt>
                <c:pt idx="387">
                  <c:v>6280</c:v>
                </c:pt>
                <c:pt idx="388">
                  <c:v>6310</c:v>
                </c:pt>
                <c:pt idx="389">
                  <c:v>6320</c:v>
                </c:pt>
                <c:pt idx="390">
                  <c:v>6350</c:v>
                </c:pt>
                <c:pt idx="391">
                  <c:v>6360</c:v>
                </c:pt>
                <c:pt idx="392">
                  <c:v>6370</c:v>
                </c:pt>
                <c:pt idx="393">
                  <c:v>6380</c:v>
                </c:pt>
                <c:pt idx="394">
                  <c:v>6390</c:v>
                </c:pt>
                <c:pt idx="395">
                  <c:v>6400</c:v>
                </c:pt>
                <c:pt idx="396">
                  <c:v>6410</c:v>
                </c:pt>
                <c:pt idx="397">
                  <c:v>6420</c:v>
                </c:pt>
                <c:pt idx="398">
                  <c:v>6430</c:v>
                </c:pt>
                <c:pt idx="399">
                  <c:v>6440</c:v>
                </c:pt>
                <c:pt idx="400">
                  <c:v>6450</c:v>
                </c:pt>
                <c:pt idx="401">
                  <c:v>6460</c:v>
                </c:pt>
                <c:pt idx="402">
                  <c:v>6470</c:v>
                </c:pt>
                <c:pt idx="403">
                  <c:v>6480</c:v>
                </c:pt>
                <c:pt idx="404">
                  <c:v>6490</c:v>
                </c:pt>
                <c:pt idx="405">
                  <c:v>6500</c:v>
                </c:pt>
                <c:pt idx="406">
                  <c:v>6510</c:v>
                </c:pt>
                <c:pt idx="407">
                  <c:v>6520</c:v>
                </c:pt>
                <c:pt idx="408">
                  <c:v>6530</c:v>
                </c:pt>
                <c:pt idx="409">
                  <c:v>6540</c:v>
                </c:pt>
                <c:pt idx="410">
                  <c:v>6550</c:v>
                </c:pt>
                <c:pt idx="411">
                  <c:v>6560</c:v>
                </c:pt>
                <c:pt idx="412">
                  <c:v>6570</c:v>
                </c:pt>
                <c:pt idx="413">
                  <c:v>6580</c:v>
                </c:pt>
                <c:pt idx="414">
                  <c:v>6600</c:v>
                </c:pt>
                <c:pt idx="415">
                  <c:v>6610</c:v>
                </c:pt>
                <c:pt idx="416">
                  <c:v>6620</c:v>
                </c:pt>
                <c:pt idx="417">
                  <c:v>6630</c:v>
                </c:pt>
                <c:pt idx="418">
                  <c:v>6640</c:v>
                </c:pt>
                <c:pt idx="419">
                  <c:v>6650</c:v>
                </c:pt>
                <c:pt idx="420">
                  <c:v>6660</c:v>
                </c:pt>
                <c:pt idx="421">
                  <c:v>6670</c:v>
                </c:pt>
                <c:pt idx="422">
                  <c:v>6680</c:v>
                </c:pt>
                <c:pt idx="423">
                  <c:v>6690</c:v>
                </c:pt>
                <c:pt idx="424">
                  <c:v>6700</c:v>
                </c:pt>
                <c:pt idx="425">
                  <c:v>6710</c:v>
                </c:pt>
                <c:pt idx="426">
                  <c:v>6720</c:v>
                </c:pt>
                <c:pt idx="427">
                  <c:v>6730</c:v>
                </c:pt>
                <c:pt idx="428">
                  <c:v>6740</c:v>
                </c:pt>
                <c:pt idx="429">
                  <c:v>6750</c:v>
                </c:pt>
                <c:pt idx="430">
                  <c:v>6760</c:v>
                </c:pt>
                <c:pt idx="431">
                  <c:v>6780</c:v>
                </c:pt>
                <c:pt idx="432">
                  <c:v>6790</c:v>
                </c:pt>
                <c:pt idx="433">
                  <c:v>6800</c:v>
                </c:pt>
                <c:pt idx="434">
                  <c:v>6810</c:v>
                </c:pt>
                <c:pt idx="435">
                  <c:v>6840</c:v>
                </c:pt>
                <c:pt idx="436">
                  <c:v>6850</c:v>
                </c:pt>
                <c:pt idx="437">
                  <c:v>6860</c:v>
                </c:pt>
                <c:pt idx="438">
                  <c:v>6870</c:v>
                </c:pt>
                <c:pt idx="439">
                  <c:v>6880</c:v>
                </c:pt>
                <c:pt idx="440">
                  <c:v>6890</c:v>
                </c:pt>
                <c:pt idx="441">
                  <c:v>6900</c:v>
                </c:pt>
                <c:pt idx="442">
                  <c:v>6910</c:v>
                </c:pt>
                <c:pt idx="443">
                  <c:v>6920</c:v>
                </c:pt>
                <c:pt idx="444">
                  <c:v>6930</c:v>
                </c:pt>
                <c:pt idx="445">
                  <c:v>6940</c:v>
                </c:pt>
                <c:pt idx="446">
                  <c:v>6950</c:v>
                </c:pt>
                <c:pt idx="447">
                  <c:v>6960</c:v>
                </c:pt>
                <c:pt idx="448">
                  <c:v>6970</c:v>
                </c:pt>
                <c:pt idx="449">
                  <c:v>6980</c:v>
                </c:pt>
                <c:pt idx="450">
                  <c:v>6990</c:v>
                </c:pt>
                <c:pt idx="451">
                  <c:v>7000</c:v>
                </c:pt>
                <c:pt idx="452">
                  <c:v>7010</c:v>
                </c:pt>
                <c:pt idx="453">
                  <c:v>7020</c:v>
                </c:pt>
                <c:pt idx="454">
                  <c:v>7030</c:v>
                </c:pt>
                <c:pt idx="455">
                  <c:v>7040</c:v>
                </c:pt>
                <c:pt idx="456">
                  <c:v>7050</c:v>
                </c:pt>
                <c:pt idx="457">
                  <c:v>7060</c:v>
                </c:pt>
                <c:pt idx="458">
                  <c:v>7070</c:v>
                </c:pt>
                <c:pt idx="459">
                  <c:v>7080</c:v>
                </c:pt>
                <c:pt idx="460">
                  <c:v>7090</c:v>
                </c:pt>
                <c:pt idx="461">
                  <c:v>7100</c:v>
                </c:pt>
                <c:pt idx="462">
                  <c:v>7110</c:v>
                </c:pt>
                <c:pt idx="463">
                  <c:v>7120</c:v>
                </c:pt>
                <c:pt idx="464">
                  <c:v>7130</c:v>
                </c:pt>
                <c:pt idx="465">
                  <c:v>7140</c:v>
                </c:pt>
                <c:pt idx="466">
                  <c:v>7150</c:v>
                </c:pt>
                <c:pt idx="467">
                  <c:v>7160</c:v>
                </c:pt>
                <c:pt idx="468">
                  <c:v>7187</c:v>
                </c:pt>
                <c:pt idx="469">
                  <c:v>7190</c:v>
                </c:pt>
                <c:pt idx="470">
                  <c:v>7200</c:v>
                </c:pt>
                <c:pt idx="471">
                  <c:v>7210</c:v>
                </c:pt>
                <c:pt idx="472">
                  <c:v>7220</c:v>
                </c:pt>
                <c:pt idx="473">
                  <c:v>7230</c:v>
                </c:pt>
                <c:pt idx="474">
                  <c:v>7240</c:v>
                </c:pt>
                <c:pt idx="475">
                  <c:v>7260</c:v>
                </c:pt>
                <c:pt idx="476">
                  <c:v>7270</c:v>
                </c:pt>
                <c:pt idx="477">
                  <c:v>7290</c:v>
                </c:pt>
                <c:pt idx="478">
                  <c:v>7300</c:v>
                </c:pt>
                <c:pt idx="479">
                  <c:v>7310</c:v>
                </c:pt>
                <c:pt idx="480">
                  <c:v>7320</c:v>
                </c:pt>
                <c:pt idx="481">
                  <c:v>7330</c:v>
                </c:pt>
                <c:pt idx="482">
                  <c:v>7340</c:v>
                </c:pt>
                <c:pt idx="483">
                  <c:v>7350</c:v>
                </c:pt>
                <c:pt idx="484">
                  <c:v>7360</c:v>
                </c:pt>
                <c:pt idx="485">
                  <c:v>7370</c:v>
                </c:pt>
                <c:pt idx="486">
                  <c:v>7380</c:v>
                </c:pt>
                <c:pt idx="487">
                  <c:v>7390</c:v>
                </c:pt>
                <c:pt idx="488">
                  <c:v>7400</c:v>
                </c:pt>
                <c:pt idx="489">
                  <c:v>7410</c:v>
                </c:pt>
                <c:pt idx="490">
                  <c:v>7420</c:v>
                </c:pt>
                <c:pt idx="491">
                  <c:v>7430</c:v>
                </c:pt>
                <c:pt idx="492">
                  <c:v>7440</c:v>
                </c:pt>
                <c:pt idx="493">
                  <c:v>7450</c:v>
                </c:pt>
                <c:pt idx="494">
                  <c:v>7460</c:v>
                </c:pt>
                <c:pt idx="495">
                  <c:v>7470</c:v>
                </c:pt>
                <c:pt idx="496">
                  <c:v>7480</c:v>
                </c:pt>
                <c:pt idx="497">
                  <c:v>7500</c:v>
                </c:pt>
                <c:pt idx="498">
                  <c:v>7510</c:v>
                </c:pt>
                <c:pt idx="499">
                  <c:v>7520</c:v>
                </c:pt>
                <c:pt idx="500">
                  <c:v>7530</c:v>
                </c:pt>
                <c:pt idx="501">
                  <c:v>7550</c:v>
                </c:pt>
                <c:pt idx="502">
                  <c:v>7560</c:v>
                </c:pt>
                <c:pt idx="503">
                  <c:v>7570</c:v>
                </c:pt>
                <c:pt idx="504">
                  <c:v>7580</c:v>
                </c:pt>
                <c:pt idx="505">
                  <c:v>7590</c:v>
                </c:pt>
                <c:pt idx="506">
                  <c:v>7600</c:v>
                </c:pt>
                <c:pt idx="507">
                  <c:v>7610</c:v>
                </c:pt>
                <c:pt idx="508">
                  <c:v>7620</c:v>
                </c:pt>
                <c:pt idx="509">
                  <c:v>7640</c:v>
                </c:pt>
                <c:pt idx="510">
                  <c:v>7650</c:v>
                </c:pt>
                <c:pt idx="511">
                  <c:v>7660</c:v>
                </c:pt>
                <c:pt idx="512">
                  <c:v>7670</c:v>
                </c:pt>
                <c:pt idx="513">
                  <c:v>7680</c:v>
                </c:pt>
                <c:pt idx="514">
                  <c:v>7690</c:v>
                </c:pt>
                <c:pt idx="515">
                  <c:v>7700</c:v>
                </c:pt>
                <c:pt idx="516">
                  <c:v>7710</c:v>
                </c:pt>
                <c:pt idx="517">
                  <c:v>7720</c:v>
                </c:pt>
                <c:pt idx="518">
                  <c:v>7730</c:v>
                </c:pt>
                <c:pt idx="519">
                  <c:v>7740</c:v>
                </c:pt>
                <c:pt idx="520">
                  <c:v>7750</c:v>
                </c:pt>
                <c:pt idx="521">
                  <c:v>7760</c:v>
                </c:pt>
                <c:pt idx="522">
                  <c:v>7770</c:v>
                </c:pt>
                <c:pt idx="523">
                  <c:v>7800</c:v>
                </c:pt>
                <c:pt idx="524">
                  <c:v>7810</c:v>
                </c:pt>
                <c:pt idx="525">
                  <c:v>7820</c:v>
                </c:pt>
                <c:pt idx="526">
                  <c:v>7830</c:v>
                </c:pt>
                <c:pt idx="527">
                  <c:v>7840</c:v>
                </c:pt>
                <c:pt idx="528">
                  <c:v>7850</c:v>
                </c:pt>
                <c:pt idx="529">
                  <c:v>7860</c:v>
                </c:pt>
                <c:pt idx="530">
                  <c:v>7870</c:v>
                </c:pt>
                <c:pt idx="531">
                  <c:v>7880</c:v>
                </c:pt>
                <c:pt idx="532">
                  <c:v>7900</c:v>
                </c:pt>
                <c:pt idx="533">
                  <c:v>7910</c:v>
                </c:pt>
                <c:pt idx="534">
                  <c:v>7920</c:v>
                </c:pt>
                <c:pt idx="535">
                  <c:v>7930</c:v>
                </c:pt>
                <c:pt idx="536">
                  <c:v>7940</c:v>
                </c:pt>
                <c:pt idx="537">
                  <c:v>7950</c:v>
                </c:pt>
                <c:pt idx="538">
                  <c:v>7960</c:v>
                </c:pt>
                <c:pt idx="539">
                  <c:v>7970</c:v>
                </c:pt>
                <c:pt idx="540">
                  <c:v>7980</c:v>
                </c:pt>
                <c:pt idx="541">
                  <c:v>7990</c:v>
                </c:pt>
                <c:pt idx="542">
                  <c:v>8000</c:v>
                </c:pt>
                <c:pt idx="543">
                  <c:v>8010</c:v>
                </c:pt>
                <c:pt idx="544">
                  <c:v>8030</c:v>
                </c:pt>
                <c:pt idx="545">
                  <c:v>8040</c:v>
                </c:pt>
                <c:pt idx="546">
                  <c:v>8050</c:v>
                </c:pt>
                <c:pt idx="547">
                  <c:v>8060</c:v>
                </c:pt>
                <c:pt idx="548">
                  <c:v>8070</c:v>
                </c:pt>
                <c:pt idx="549">
                  <c:v>8080</c:v>
                </c:pt>
                <c:pt idx="550">
                  <c:v>8120</c:v>
                </c:pt>
                <c:pt idx="551">
                  <c:v>8130</c:v>
                </c:pt>
                <c:pt idx="552">
                  <c:v>8140</c:v>
                </c:pt>
                <c:pt idx="553">
                  <c:v>8150</c:v>
                </c:pt>
                <c:pt idx="554">
                  <c:v>8160</c:v>
                </c:pt>
                <c:pt idx="555">
                  <c:v>8170</c:v>
                </c:pt>
                <c:pt idx="556">
                  <c:v>8180</c:v>
                </c:pt>
                <c:pt idx="557">
                  <c:v>8190</c:v>
                </c:pt>
                <c:pt idx="558">
                  <c:v>8200</c:v>
                </c:pt>
                <c:pt idx="559">
                  <c:v>8210</c:v>
                </c:pt>
                <c:pt idx="560">
                  <c:v>8220</c:v>
                </c:pt>
                <c:pt idx="561">
                  <c:v>8230</c:v>
                </c:pt>
                <c:pt idx="562">
                  <c:v>8240</c:v>
                </c:pt>
                <c:pt idx="563">
                  <c:v>8250</c:v>
                </c:pt>
                <c:pt idx="564">
                  <c:v>8260</c:v>
                </c:pt>
                <c:pt idx="565">
                  <c:v>8270</c:v>
                </c:pt>
                <c:pt idx="566">
                  <c:v>8280</c:v>
                </c:pt>
                <c:pt idx="567">
                  <c:v>8290</c:v>
                </c:pt>
                <c:pt idx="568">
                  <c:v>8300</c:v>
                </c:pt>
                <c:pt idx="569">
                  <c:v>8310</c:v>
                </c:pt>
                <c:pt idx="570">
                  <c:v>8320</c:v>
                </c:pt>
                <c:pt idx="571">
                  <c:v>8340</c:v>
                </c:pt>
                <c:pt idx="572">
                  <c:v>8360</c:v>
                </c:pt>
                <c:pt idx="573">
                  <c:v>8370</c:v>
                </c:pt>
                <c:pt idx="574">
                  <c:v>8390</c:v>
                </c:pt>
                <c:pt idx="575">
                  <c:v>8420</c:v>
                </c:pt>
                <c:pt idx="576">
                  <c:v>8430</c:v>
                </c:pt>
                <c:pt idx="577">
                  <c:v>8440</c:v>
                </c:pt>
                <c:pt idx="578">
                  <c:v>8450</c:v>
                </c:pt>
                <c:pt idx="579">
                  <c:v>8460</c:v>
                </c:pt>
                <c:pt idx="580">
                  <c:v>8470</c:v>
                </c:pt>
                <c:pt idx="581">
                  <c:v>8480</c:v>
                </c:pt>
                <c:pt idx="582">
                  <c:v>8490</c:v>
                </c:pt>
                <c:pt idx="583">
                  <c:v>8500</c:v>
                </c:pt>
                <c:pt idx="584">
                  <c:v>8510</c:v>
                </c:pt>
                <c:pt idx="585">
                  <c:v>8520</c:v>
                </c:pt>
                <c:pt idx="586">
                  <c:v>8530</c:v>
                </c:pt>
                <c:pt idx="587">
                  <c:v>8540</c:v>
                </c:pt>
                <c:pt idx="588">
                  <c:v>8560</c:v>
                </c:pt>
                <c:pt idx="589">
                  <c:v>8570</c:v>
                </c:pt>
                <c:pt idx="590">
                  <c:v>8580</c:v>
                </c:pt>
                <c:pt idx="591">
                  <c:v>8590</c:v>
                </c:pt>
                <c:pt idx="592">
                  <c:v>8600</c:v>
                </c:pt>
                <c:pt idx="593">
                  <c:v>8610</c:v>
                </c:pt>
                <c:pt idx="594">
                  <c:v>8620</c:v>
                </c:pt>
                <c:pt idx="595">
                  <c:v>8630</c:v>
                </c:pt>
                <c:pt idx="596">
                  <c:v>8640</c:v>
                </c:pt>
                <c:pt idx="597">
                  <c:v>8650</c:v>
                </c:pt>
                <c:pt idx="598">
                  <c:v>8660</c:v>
                </c:pt>
                <c:pt idx="599">
                  <c:v>8670</c:v>
                </c:pt>
                <c:pt idx="600">
                  <c:v>8680</c:v>
                </c:pt>
                <c:pt idx="601">
                  <c:v>8690</c:v>
                </c:pt>
                <c:pt idx="602">
                  <c:v>8700</c:v>
                </c:pt>
                <c:pt idx="603">
                  <c:v>8710</c:v>
                </c:pt>
                <c:pt idx="604">
                  <c:v>8720</c:v>
                </c:pt>
                <c:pt idx="605">
                  <c:v>8730</c:v>
                </c:pt>
                <c:pt idx="606">
                  <c:v>8740</c:v>
                </c:pt>
                <c:pt idx="607">
                  <c:v>8750</c:v>
                </c:pt>
                <c:pt idx="608">
                  <c:v>8770</c:v>
                </c:pt>
                <c:pt idx="609">
                  <c:v>8780</c:v>
                </c:pt>
                <c:pt idx="610">
                  <c:v>8790</c:v>
                </c:pt>
                <c:pt idx="611">
                  <c:v>8800</c:v>
                </c:pt>
                <c:pt idx="612">
                  <c:v>8820</c:v>
                </c:pt>
                <c:pt idx="613">
                  <c:v>8830</c:v>
                </c:pt>
                <c:pt idx="614">
                  <c:v>8840</c:v>
                </c:pt>
                <c:pt idx="615">
                  <c:v>8850</c:v>
                </c:pt>
                <c:pt idx="616">
                  <c:v>8860</c:v>
                </c:pt>
                <c:pt idx="617">
                  <c:v>8870</c:v>
                </c:pt>
                <c:pt idx="618">
                  <c:v>8880</c:v>
                </c:pt>
                <c:pt idx="619">
                  <c:v>9110</c:v>
                </c:pt>
                <c:pt idx="620">
                  <c:v>9120</c:v>
                </c:pt>
                <c:pt idx="621">
                  <c:v>10320</c:v>
                </c:pt>
                <c:pt idx="622">
                  <c:v>10330</c:v>
                </c:pt>
                <c:pt idx="623">
                  <c:v>10370</c:v>
                </c:pt>
                <c:pt idx="624">
                  <c:v>10380</c:v>
                </c:pt>
                <c:pt idx="625">
                  <c:v>10410</c:v>
                </c:pt>
              </c:numCache>
            </c:numRef>
          </c:xVal>
          <c:yVal>
            <c:numRef>
              <c:f>Sheet2!$F$2:$F$627</c:f>
              <c:numCache>
                <c:formatCode>General</c:formatCode>
                <c:ptCount val="626"/>
                <c:pt idx="0">
                  <c:v>25.730017595307881</c:v>
                </c:pt>
                <c:pt idx="1">
                  <c:v>25.730017595307881</c:v>
                </c:pt>
                <c:pt idx="2">
                  <c:v>30.216821114369491</c:v>
                </c:pt>
                <c:pt idx="3">
                  <c:v>28.42209970674482</c:v>
                </c:pt>
                <c:pt idx="4">
                  <c:v>24.832656891495585</c:v>
                </c:pt>
                <c:pt idx="5">
                  <c:v>24.832656891495585</c:v>
                </c:pt>
                <c:pt idx="6">
                  <c:v>26.627378299120217</c:v>
                </c:pt>
                <c:pt idx="7">
                  <c:v>24.832656891495585</c:v>
                </c:pt>
                <c:pt idx="8">
                  <c:v>25.730017595307881</c:v>
                </c:pt>
                <c:pt idx="9">
                  <c:v>25.730017595307881</c:v>
                </c:pt>
                <c:pt idx="10">
                  <c:v>25.730017595307881</c:v>
                </c:pt>
                <c:pt idx="11">
                  <c:v>24.832656891495585</c:v>
                </c:pt>
                <c:pt idx="12">
                  <c:v>24.832656891495585</c:v>
                </c:pt>
                <c:pt idx="13">
                  <c:v>26.627378299120217</c:v>
                </c:pt>
                <c:pt idx="14">
                  <c:v>25.730017595307881</c:v>
                </c:pt>
                <c:pt idx="15">
                  <c:v>24.832656891495585</c:v>
                </c:pt>
                <c:pt idx="16">
                  <c:v>25.730017595307881</c:v>
                </c:pt>
                <c:pt idx="17">
                  <c:v>23.037935483870971</c:v>
                </c:pt>
                <c:pt idx="18">
                  <c:v>24.832656891495585</c:v>
                </c:pt>
                <c:pt idx="19">
                  <c:v>25.730017595307881</c:v>
                </c:pt>
                <c:pt idx="20">
                  <c:v>24.832656891495585</c:v>
                </c:pt>
                <c:pt idx="21">
                  <c:v>27.524739002932513</c:v>
                </c:pt>
                <c:pt idx="22">
                  <c:v>24.832656891495585</c:v>
                </c:pt>
                <c:pt idx="23">
                  <c:v>23.935296187683253</c:v>
                </c:pt>
                <c:pt idx="24">
                  <c:v>24.832656891495585</c:v>
                </c:pt>
                <c:pt idx="25">
                  <c:v>23.037935483870971</c:v>
                </c:pt>
                <c:pt idx="26">
                  <c:v>24.832656891495585</c:v>
                </c:pt>
                <c:pt idx="27">
                  <c:v>23.935296187683253</c:v>
                </c:pt>
                <c:pt idx="28">
                  <c:v>25.730017595307881</c:v>
                </c:pt>
                <c:pt idx="29">
                  <c:v>23.037935483870971</c:v>
                </c:pt>
                <c:pt idx="30">
                  <c:v>24.832656891495585</c:v>
                </c:pt>
                <c:pt idx="31">
                  <c:v>23.935296187683253</c:v>
                </c:pt>
                <c:pt idx="32">
                  <c:v>23.935296187683253</c:v>
                </c:pt>
                <c:pt idx="33">
                  <c:v>24.832656891495585</c:v>
                </c:pt>
                <c:pt idx="34">
                  <c:v>24.832656891495585</c:v>
                </c:pt>
                <c:pt idx="35">
                  <c:v>22.140574780058635</c:v>
                </c:pt>
                <c:pt idx="36">
                  <c:v>24.832656891495585</c:v>
                </c:pt>
                <c:pt idx="37">
                  <c:v>25.730017595307881</c:v>
                </c:pt>
                <c:pt idx="38">
                  <c:v>23.935296187683253</c:v>
                </c:pt>
                <c:pt idx="39">
                  <c:v>23.935296187683253</c:v>
                </c:pt>
                <c:pt idx="40">
                  <c:v>23.935296187683253</c:v>
                </c:pt>
                <c:pt idx="41">
                  <c:v>25.730017595307881</c:v>
                </c:pt>
                <c:pt idx="42">
                  <c:v>25.730017595307881</c:v>
                </c:pt>
                <c:pt idx="43">
                  <c:v>23.037935483870971</c:v>
                </c:pt>
                <c:pt idx="44">
                  <c:v>22.140574780058635</c:v>
                </c:pt>
                <c:pt idx="45">
                  <c:v>23.037935483870971</c:v>
                </c:pt>
                <c:pt idx="46">
                  <c:v>22.140574780058635</c:v>
                </c:pt>
                <c:pt idx="47">
                  <c:v>23.935296187683253</c:v>
                </c:pt>
                <c:pt idx="48">
                  <c:v>23.037935483870971</c:v>
                </c:pt>
                <c:pt idx="49">
                  <c:v>22.140574780058635</c:v>
                </c:pt>
                <c:pt idx="50">
                  <c:v>21.243214076246304</c:v>
                </c:pt>
                <c:pt idx="51">
                  <c:v>22.140574780058635</c:v>
                </c:pt>
                <c:pt idx="52">
                  <c:v>18.551131964809375</c:v>
                </c:pt>
                <c:pt idx="53">
                  <c:v>22.140574780058635</c:v>
                </c:pt>
                <c:pt idx="54">
                  <c:v>23.935296187683253</c:v>
                </c:pt>
                <c:pt idx="55">
                  <c:v>19.448492668621668</c:v>
                </c:pt>
                <c:pt idx="56">
                  <c:v>20.345853372434007</c:v>
                </c:pt>
                <c:pt idx="57">
                  <c:v>21.243214076246304</c:v>
                </c:pt>
                <c:pt idx="58">
                  <c:v>19.448492668621668</c:v>
                </c:pt>
                <c:pt idx="59">
                  <c:v>19.448492668621668</c:v>
                </c:pt>
                <c:pt idx="60">
                  <c:v>23.935296187683253</c:v>
                </c:pt>
                <c:pt idx="61">
                  <c:v>20.345853372434007</c:v>
                </c:pt>
                <c:pt idx="62">
                  <c:v>17.653771260997058</c:v>
                </c:pt>
                <c:pt idx="63">
                  <c:v>18.551131964809375</c:v>
                </c:pt>
                <c:pt idx="64">
                  <c:v>13.166967741935469</c:v>
                </c:pt>
                <c:pt idx="65">
                  <c:v>18.551131964809375</c:v>
                </c:pt>
                <c:pt idx="66">
                  <c:v>16.756410557184729</c:v>
                </c:pt>
                <c:pt idx="67">
                  <c:v>18.551131964809375</c:v>
                </c:pt>
                <c:pt idx="68">
                  <c:v>14.961689149560119</c:v>
                </c:pt>
                <c:pt idx="69">
                  <c:v>16.756410557184729</c:v>
                </c:pt>
                <c:pt idx="70">
                  <c:v>15.859049853372445</c:v>
                </c:pt>
                <c:pt idx="71">
                  <c:v>14.961689149560119</c:v>
                </c:pt>
                <c:pt idx="72">
                  <c:v>14.961689149560119</c:v>
                </c:pt>
                <c:pt idx="73">
                  <c:v>14.961689149560119</c:v>
                </c:pt>
                <c:pt idx="74">
                  <c:v>13.166967741935469</c:v>
                </c:pt>
                <c:pt idx="75">
                  <c:v>9.5775249266862268</c:v>
                </c:pt>
                <c:pt idx="76">
                  <c:v>14.961689149560119</c:v>
                </c:pt>
                <c:pt idx="77">
                  <c:v>14.064328445747787</c:v>
                </c:pt>
                <c:pt idx="78">
                  <c:v>13.166967741935469</c:v>
                </c:pt>
                <c:pt idx="79">
                  <c:v>10.474885630498532</c:v>
                </c:pt>
                <c:pt idx="80">
                  <c:v>11.372246334310859</c:v>
                </c:pt>
                <c:pt idx="81">
                  <c:v>12.269607038123173</c:v>
                </c:pt>
                <c:pt idx="82">
                  <c:v>13.166967741935469</c:v>
                </c:pt>
                <c:pt idx="83">
                  <c:v>11.372246334310859</c:v>
                </c:pt>
                <c:pt idx="84">
                  <c:v>14.961689149560119</c:v>
                </c:pt>
                <c:pt idx="85">
                  <c:v>9.5775249266862268</c:v>
                </c:pt>
                <c:pt idx="86">
                  <c:v>8.6801642228739002</c:v>
                </c:pt>
                <c:pt idx="87">
                  <c:v>9.5775249266862268</c:v>
                </c:pt>
                <c:pt idx="88">
                  <c:v>9.5775249266862268</c:v>
                </c:pt>
                <c:pt idx="89">
                  <c:v>8.6801642228739002</c:v>
                </c:pt>
                <c:pt idx="90">
                  <c:v>8.6801642228739002</c:v>
                </c:pt>
                <c:pt idx="91">
                  <c:v>7.7828035190615843</c:v>
                </c:pt>
                <c:pt idx="92">
                  <c:v>6.8854428152492684</c:v>
                </c:pt>
                <c:pt idx="93">
                  <c:v>5.9880821114369525</c:v>
                </c:pt>
                <c:pt idx="94">
                  <c:v>9.5775249266862268</c:v>
                </c:pt>
                <c:pt idx="95">
                  <c:v>6.8854428152492684</c:v>
                </c:pt>
                <c:pt idx="96">
                  <c:v>5.9880821114369525</c:v>
                </c:pt>
                <c:pt idx="97">
                  <c:v>5.9880821114369525</c:v>
                </c:pt>
                <c:pt idx="98">
                  <c:v>5.0907214076246419</c:v>
                </c:pt>
                <c:pt idx="99">
                  <c:v>5.0907214076246419</c:v>
                </c:pt>
                <c:pt idx="100">
                  <c:v>6.8854428152492684</c:v>
                </c:pt>
                <c:pt idx="101">
                  <c:v>4.1933607038123277</c:v>
                </c:pt>
                <c:pt idx="102">
                  <c:v>6.8854428152492684</c:v>
                </c:pt>
                <c:pt idx="103">
                  <c:v>3.2960000000000043</c:v>
                </c:pt>
                <c:pt idx="104">
                  <c:v>3.2960000000000043</c:v>
                </c:pt>
                <c:pt idx="105">
                  <c:v>1.5012785923753718</c:v>
                </c:pt>
                <c:pt idx="106">
                  <c:v>1.5012785923753718</c:v>
                </c:pt>
                <c:pt idx="107">
                  <c:v>-0.29344281524926008</c:v>
                </c:pt>
                <c:pt idx="108">
                  <c:v>0.60391788856305662</c:v>
                </c:pt>
                <c:pt idx="109">
                  <c:v>-0.29344281524926008</c:v>
                </c:pt>
                <c:pt idx="110">
                  <c:v>-2.0881642228738935</c:v>
                </c:pt>
                <c:pt idx="111">
                  <c:v>1.5012785923753718</c:v>
                </c:pt>
                <c:pt idx="112">
                  <c:v>-2.9855249266862072</c:v>
                </c:pt>
                <c:pt idx="113">
                  <c:v>0.60391788856305662</c:v>
                </c:pt>
                <c:pt idx="114">
                  <c:v>-2.0881642228738935</c:v>
                </c:pt>
                <c:pt idx="115">
                  <c:v>-2.9855249266862072</c:v>
                </c:pt>
                <c:pt idx="116">
                  <c:v>-3.8828856304985186</c:v>
                </c:pt>
                <c:pt idx="117">
                  <c:v>-2.9855249266862072</c:v>
                </c:pt>
                <c:pt idx="118">
                  <c:v>-3.8828856304985186</c:v>
                </c:pt>
                <c:pt idx="119">
                  <c:v>-2.9855249266862072</c:v>
                </c:pt>
                <c:pt idx="120">
                  <c:v>-4.7802463343108439</c:v>
                </c:pt>
                <c:pt idx="121">
                  <c:v>-4.7802463343108439</c:v>
                </c:pt>
                <c:pt idx="122">
                  <c:v>-4.7802463343108439</c:v>
                </c:pt>
                <c:pt idx="123">
                  <c:v>-4.7802463343108439</c:v>
                </c:pt>
                <c:pt idx="124">
                  <c:v>-8.3696891495601111</c:v>
                </c:pt>
                <c:pt idx="125">
                  <c:v>-8.3696891495601111</c:v>
                </c:pt>
                <c:pt idx="126">
                  <c:v>-7.4723284457477908</c:v>
                </c:pt>
                <c:pt idx="127">
                  <c:v>-8.3696891495601111</c:v>
                </c:pt>
                <c:pt idx="128">
                  <c:v>-8.3696891495601111</c:v>
                </c:pt>
                <c:pt idx="129">
                  <c:v>-10.164410557184748</c:v>
                </c:pt>
                <c:pt idx="130">
                  <c:v>-9.2670498533724217</c:v>
                </c:pt>
                <c:pt idx="131">
                  <c:v>-10.164410557184748</c:v>
                </c:pt>
                <c:pt idx="132">
                  <c:v>-10.164410557184748</c:v>
                </c:pt>
                <c:pt idx="133">
                  <c:v>-11.061771260997048</c:v>
                </c:pt>
                <c:pt idx="134">
                  <c:v>-11.959131964809377</c:v>
                </c:pt>
                <c:pt idx="135">
                  <c:v>-11.959131964809377</c:v>
                </c:pt>
                <c:pt idx="136">
                  <c:v>-11.959131964809377</c:v>
                </c:pt>
                <c:pt idx="137">
                  <c:v>-11.959131964809377</c:v>
                </c:pt>
                <c:pt idx="138">
                  <c:v>-11.959131964809377</c:v>
                </c:pt>
                <c:pt idx="139">
                  <c:v>-11.959131964809377</c:v>
                </c:pt>
                <c:pt idx="140">
                  <c:v>-10.164410557184748</c:v>
                </c:pt>
                <c:pt idx="141">
                  <c:v>-13.753853372434</c:v>
                </c:pt>
                <c:pt idx="142">
                  <c:v>-13.753853372434</c:v>
                </c:pt>
                <c:pt idx="143">
                  <c:v>-14.651214076246323</c:v>
                </c:pt>
                <c:pt idx="144">
                  <c:v>-15.548574780058617</c:v>
                </c:pt>
                <c:pt idx="145">
                  <c:v>-15.548574780058617</c:v>
                </c:pt>
                <c:pt idx="146">
                  <c:v>-15.548574780058617</c:v>
                </c:pt>
                <c:pt idx="147">
                  <c:v>-16.44593548387093</c:v>
                </c:pt>
                <c:pt idx="148">
                  <c:v>-16.44593548387093</c:v>
                </c:pt>
                <c:pt idx="149">
                  <c:v>-15.548574780058617</c:v>
                </c:pt>
                <c:pt idx="150">
                  <c:v>-13.753853372434</c:v>
                </c:pt>
                <c:pt idx="151">
                  <c:v>-13.753853372434</c:v>
                </c:pt>
                <c:pt idx="152">
                  <c:v>-17.343296187683244</c:v>
                </c:pt>
                <c:pt idx="153">
                  <c:v>-23.624821114369499</c:v>
                </c:pt>
                <c:pt idx="154">
                  <c:v>-19.138017595307886</c:v>
                </c:pt>
                <c:pt idx="155">
                  <c:v>-20.035378299120193</c:v>
                </c:pt>
                <c:pt idx="156">
                  <c:v>-20.035378299120193</c:v>
                </c:pt>
                <c:pt idx="157">
                  <c:v>-19.138017595307886</c:v>
                </c:pt>
                <c:pt idx="158">
                  <c:v>-19.138017595307886</c:v>
                </c:pt>
                <c:pt idx="159">
                  <c:v>-19.138017595307886</c:v>
                </c:pt>
                <c:pt idx="160">
                  <c:v>-19.138017595307886</c:v>
                </c:pt>
                <c:pt idx="161">
                  <c:v>-18.240656891495579</c:v>
                </c:pt>
                <c:pt idx="162">
                  <c:v>-20.035378299120193</c:v>
                </c:pt>
                <c:pt idx="163">
                  <c:v>-21.830099706744843</c:v>
                </c:pt>
                <c:pt idx="164">
                  <c:v>-19.138017595307886</c:v>
                </c:pt>
                <c:pt idx="165">
                  <c:v>-17.343296187683244</c:v>
                </c:pt>
                <c:pt idx="166">
                  <c:v>-19.138017595307886</c:v>
                </c:pt>
                <c:pt idx="167">
                  <c:v>-20.035378299120193</c:v>
                </c:pt>
                <c:pt idx="168">
                  <c:v>-19.138017595307886</c:v>
                </c:pt>
                <c:pt idx="169">
                  <c:v>-20.035378299120193</c:v>
                </c:pt>
                <c:pt idx="170">
                  <c:v>-20.035378299120193</c:v>
                </c:pt>
                <c:pt idx="171">
                  <c:v>-20.932739002932497</c:v>
                </c:pt>
                <c:pt idx="172">
                  <c:v>-20.932739002932497</c:v>
                </c:pt>
                <c:pt idx="173">
                  <c:v>-20.035378299120193</c:v>
                </c:pt>
                <c:pt idx="174">
                  <c:v>-20.932739002932497</c:v>
                </c:pt>
                <c:pt idx="175">
                  <c:v>-20.932739002932497</c:v>
                </c:pt>
                <c:pt idx="176">
                  <c:v>-20.932739002932497</c:v>
                </c:pt>
                <c:pt idx="177">
                  <c:v>-19.138017595307886</c:v>
                </c:pt>
                <c:pt idx="178">
                  <c:v>-20.035378299120193</c:v>
                </c:pt>
                <c:pt idx="179">
                  <c:v>-20.932739002932497</c:v>
                </c:pt>
                <c:pt idx="180">
                  <c:v>-20.932739002932497</c:v>
                </c:pt>
                <c:pt idx="181">
                  <c:v>-20.932739002932497</c:v>
                </c:pt>
                <c:pt idx="182">
                  <c:v>-20.932739002932497</c:v>
                </c:pt>
                <c:pt idx="183">
                  <c:v>-21.830099706744843</c:v>
                </c:pt>
                <c:pt idx="184">
                  <c:v>-20.932739002932497</c:v>
                </c:pt>
                <c:pt idx="185">
                  <c:v>-21.830099706744843</c:v>
                </c:pt>
                <c:pt idx="186">
                  <c:v>-19.138017595307886</c:v>
                </c:pt>
                <c:pt idx="187">
                  <c:v>-20.932739002932497</c:v>
                </c:pt>
                <c:pt idx="188">
                  <c:v>-22.727460410557157</c:v>
                </c:pt>
                <c:pt idx="189">
                  <c:v>-22.727460410557157</c:v>
                </c:pt>
                <c:pt idx="190">
                  <c:v>-21.830099706744843</c:v>
                </c:pt>
                <c:pt idx="191">
                  <c:v>-21.830099706744843</c:v>
                </c:pt>
                <c:pt idx="192">
                  <c:v>-21.830099706744843</c:v>
                </c:pt>
                <c:pt idx="193">
                  <c:v>-20.932739002932497</c:v>
                </c:pt>
                <c:pt idx="194">
                  <c:v>-22.727460410557157</c:v>
                </c:pt>
                <c:pt idx="195">
                  <c:v>-21.830099706744843</c:v>
                </c:pt>
                <c:pt idx="196">
                  <c:v>-21.830099706744843</c:v>
                </c:pt>
                <c:pt idx="197">
                  <c:v>-23.624821114369499</c:v>
                </c:pt>
                <c:pt idx="198">
                  <c:v>-21.830099706744843</c:v>
                </c:pt>
                <c:pt idx="199">
                  <c:v>-21.830099706744843</c:v>
                </c:pt>
                <c:pt idx="200">
                  <c:v>-21.830099706744843</c:v>
                </c:pt>
                <c:pt idx="201">
                  <c:v>-20.035378299120193</c:v>
                </c:pt>
                <c:pt idx="202">
                  <c:v>-20.932739002932497</c:v>
                </c:pt>
                <c:pt idx="203">
                  <c:v>-21.830099706744843</c:v>
                </c:pt>
                <c:pt idx="204">
                  <c:v>-20.932739002932497</c:v>
                </c:pt>
                <c:pt idx="205">
                  <c:v>-20.932739002932497</c:v>
                </c:pt>
                <c:pt idx="206">
                  <c:v>-22.727460410557157</c:v>
                </c:pt>
                <c:pt idx="207">
                  <c:v>-20.932739002932497</c:v>
                </c:pt>
                <c:pt idx="208">
                  <c:v>-22.727460410557157</c:v>
                </c:pt>
                <c:pt idx="209">
                  <c:v>-20.932739002932497</c:v>
                </c:pt>
                <c:pt idx="210">
                  <c:v>-20.035378299120193</c:v>
                </c:pt>
                <c:pt idx="211">
                  <c:v>-21.830099706744843</c:v>
                </c:pt>
                <c:pt idx="212">
                  <c:v>-21.830099706744843</c:v>
                </c:pt>
                <c:pt idx="213">
                  <c:v>-23.624821114369499</c:v>
                </c:pt>
                <c:pt idx="214">
                  <c:v>-21.830099706744843</c:v>
                </c:pt>
                <c:pt idx="215">
                  <c:v>-21.830099706744843</c:v>
                </c:pt>
                <c:pt idx="216">
                  <c:v>-22.727460410557157</c:v>
                </c:pt>
                <c:pt idx="217">
                  <c:v>-21.830099706744843</c:v>
                </c:pt>
                <c:pt idx="218">
                  <c:v>-21.830099706744843</c:v>
                </c:pt>
                <c:pt idx="219">
                  <c:v>-22.727460410557157</c:v>
                </c:pt>
                <c:pt idx="220">
                  <c:v>-22.727460410557157</c:v>
                </c:pt>
                <c:pt idx="221">
                  <c:v>-21.830099706744843</c:v>
                </c:pt>
                <c:pt idx="222">
                  <c:v>-20.932739002932497</c:v>
                </c:pt>
                <c:pt idx="223">
                  <c:v>-20.932739002932497</c:v>
                </c:pt>
                <c:pt idx="224">
                  <c:v>-21.830099706744843</c:v>
                </c:pt>
                <c:pt idx="225">
                  <c:v>-20.932739002932497</c:v>
                </c:pt>
                <c:pt idx="226">
                  <c:v>-21.830099706744843</c:v>
                </c:pt>
                <c:pt idx="227">
                  <c:v>-21.830099706744843</c:v>
                </c:pt>
                <c:pt idx="228">
                  <c:v>-20.035378299120193</c:v>
                </c:pt>
                <c:pt idx="229">
                  <c:v>-22.727460410557157</c:v>
                </c:pt>
                <c:pt idx="230">
                  <c:v>-20.932739002932497</c:v>
                </c:pt>
                <c:pt idx="231">
                  <c:v>-22.727460410557157</c:v>
                </c:pt>
                <c:pt idx="232">
                  <c:v>-24.522181818181789</c:v>
                </c:pt>
                <c:pt idx="233">
                  <c:v>-22.727460410557157</c:v>
                </c:pt>
                <c:pt idx="234">
                  <c:v>-23.624821114369499</c:v>
                </c:pt>
                <c:pt idx="235">
                  <c:v>-23.624821114369499</c:v>
                </c:pt>
                <c:pt idx="236">
                  <c:v>-22.727460410557157</c:v>
                </c:pt>
                <c:pt idx="237">
                  <c:v>-23.624821114369499</c:v>
                </c:pt>
                <c:pt idx="238">
                  <c:v>-22.727460410557157</c:v>
                </c:pt>
                <c:pt idx="239">
                  <c:v>-22.727460410557157</c:v>
                </c:pt>
                <c:pt idx="240">
                  <c:v>-21.830099706744843</c:v>
                </c:pt>
                <c:pt idx="241">
                  <c:v>-20.035378299120193</c:v>
                </c:pt>
                <c:pt idx="242">
                  <c:v>-21.830099706744843</c:v>
                </c:pt>
                <c:pt idx="243">
                  <c:v>-21.830099706744843</c:v>
                </c:pt>
                <c:pt idx="244">
                  <c:v>-22.727460410557157</c:v>
                </c:pt>
                <c:pt idx="245">
                  <c:v>-22.727460410557157</c:v>
                </c:pt>
                <c:pt idx="246">
                  <c:v>-22.727460410557157</c:v>
                </c:pt>
                <c:pt idx="247">
                  <c:v>-22.727460410557157</c:v>
                </c:pt>
                <c:pt idx="248">
                  <c:v>-20.932739002932497</c:v>
                </c:pt>
                <c:pt idx="249">
                  <c:v>-23.624821114369499</c:v>
                </c:pt>
                <c:pt idx="250">
                  <c:v>-22.727460410557157</c:v>
                </c:pt>
                <c:pt idx="251">
                  <c:v>-22.727460410557157</c:v>
                </c:pt>
                <c:pt idx="252">
                  <c:v>-23.624821114369499</c:v>
                </c:pt>
                <c:pt idx="253">
                  <c:v>-22.727460410557157</c:v>
                </c:pt>
                <c:pt idx="254">
                  <c:v>-21.830099706744843</c:v>
                </c:pt>
                <c:pt idx="255">
                  <c:v>-21.830099706744843</c:v>
                </c:pt>
                <c:pt idx="256">
                  <c:v>-20.932739002932497</c:v>
                </c:pt>
                <c:pt idx="257">
                  <c:v>-20.932739002932497</c:v>
                </c:pt>
                <c:pt idx="258">
                  <c:v>-21.830099706744843</c:v>
                </c:pt>
                <c:pt idx="259">
                  <c:v>-20.932739002932497</c:v>
                </c:pt>
                <c:pt idx="260">
                  <c:v>-19.138017595307886</c:v>
                </c:pt>
                <c:pt idx="261">
                  <c:v>-21.830099706744843</c:v>
                </c:pt>
                <c:pt idx="262">
                  <c:v>-19.138017595307886</c:v>
                </c:pt>
                <c:pt idx="263">
                  <c:v>-20.035378299120193</c:v>
                </c:pt>
                <c:pt idx="264">
                  <c:v>-22.727460410557157</c:v>
                </c:pt>
                <c:pt idx="265">
                  <c:v>-21.830099706744843</c:v>
                </c:pt>
                <c:pt idx="266">
                  <c:v>-20.932739002932497</c:v>
                </c:pt>
                <c:pt idx="267">
                  <c:v>-21.830099706744843</c:v>
                </c:pt>
                <c:pt idx="268">
                  <c:v>-19.138017595307886</c:v>
                </c:pt>
                <c:pt idx="269">
                  <c:v>-21.830099706744843</c:v>
                </c:pt>
                <c:pt idx="270">
                  <c:v>-20.932739002932497</c:v>
                </c:pt>
                <c:pt idx="271">
                  <c:v>-21.830099706744843</c:v>
                </c:pt>
                <c:pt idx="272">
                  <c:v>-20.932739002932497</c:v>
                </c:pt>
                <c:pt idx="273">
                  <c:v>-20.932739002932497</c:v>
                </c:pt>
                <c:pt idx="274">
                  <c:v>-19.138017595307886</c:v>
                </c:pt>
                <c:pt idx="275">
                  <c:v>-20.035378299120193</c:v>
                </c:pt>
                <c:pt idx="276">
                  <c:v>-20.932739002932497</c:v>
                </c:pt>
                <c:pt idx="277">
                  <c:v>-20.932739002932497</c:v>
                </c:pt>
                <c:pt idx="278">
                  <c:v>-20.932739002932497</c:v>
                </c:pt>
                <c:pt idx="279">
                  <c:v>-20.932739002932497</c:v>
                </c:pt>
                <c:pt idx="280">
                  <c:v>-19.138017595307886</c:v>
                </c:pt>
                <c:pt idx="281">
                  <c:v>-19.138017595307886</c:v>
                </c:pt>
                <c:pt idx="282">
                  <c:v>-20.035378299120193</c:v>
                </c:pt>
                <c:pt idx="283">
                  <c:v>-22.727460410557157</c:v>
                </c:pt>
                <c:pt idx="284">
                  <c:v>-21.830099706744843</c:v>
                </c:pt>
                <c:pt idx="285">
                  <c:v>-20.932739002932497</c:v>
                </c:pt>
                <c:pt idx="286">
                  <c:v>-17.343296187683244</c:v>
                </c:pt>
                <c:pt idx="287">
                  <c:v>-20.932739002932497</c:v>
                </c:pt>
                <c:pt idx="288">
                  <c:v>-20.932739002932497</c:v>
                </c:pt>
                <c:pt idx="289">
                  <c:v>-16.44593548387093</c:v>
                </c:pt>
                <c:pt idx="290">
                  <c:v>-20.932739002932497</c:v>
                </c:pt>
                <c:pt idx="291">
                  <c:v>-19.138017595307886</c:v>
                </c:pt>
                <c:pt idx="292">
                  <c:v>-16.44593548387093</c:v>
                </c:pt>
                <c:pt idx="293">
                  <c:v>-20.035378299120193</c:v>
                </c:pt>
                <c:pt idx="294">
                  <c:v>-20.035378299120193</c:v>
                </c:pt>
                <c:pt idx="295">
                  <c:v>-19.138017595307886</c:v>
                </c:pt>
                <c:pt idx="296">
                  <c:v>-19.138017595307886</c:v>
                </c:pt>
                <c:pt idx="297">
                  <c:v>-18.240656891495579</c:v>
                </c:pt>
                <c:pt idx="298">
                  <c:v>-17.343296187683244</c:v>
                </c:pt>
                <c:pt idx="299">
                  <c:v>-19.138017595307886</c:v>
                </c:pt>
                <c:pt idx="300">
                  <c:v>-20.035378299120193</c:v>
                </c:pt>
                <c:pt idx="301">
                  <c:v>-19.138017595307886</c:v>
                </c:pt>
                <c:pt idx="302">
                  <c:v>-18.240656891495579</c:v>
                </c:pt>
                <c:pt idx="303">
                  <c:v>-20.035378299120193</c:v>
                </c:pt>
                <c:pt idx="304">
                  <c:v>-19.138017595307886</c:v>
                </c:pt>
                <c:pt idx="305">
                  <c:v>-19.138017595307886</c:v>
                </c:pt>
                <c:pt idx="306">
                  <c:v>-19.138017595307886</c:v>
                </c:pt>
                <c:pt idx="307">
                  <c:v>-19.138017595307886</c:v>
                </c:pt>
                <c:pt idx="308">
                  <c:v>-19.138017595307886</c:v>
                </c:pt>
                <c:pt idx="309">
                  <c:v>-18.240656891495579</c:v>
                </c:pt>
                <c:pt idx="310">
                  <c:v>-19.138017595307886</c:v>
                </c:pt>
                <c:pt idx="311">
                  <c:v>-19.138017595307886</c:v>
                </c:pt>
                <c:pt idx="312">
                  <c:v>-17.343296187683244</c:v>
                </c:pt>
                <c:pt idx="313">
                  <c:v>-15.548574780058617</c:v>
                </c:pt>
                <c:pt idx="314">
                  <c:v>-18.240656891495579</c:v>
                </c:pt>
                <c:pt idx="315">
                  <c:v>-18.240656891495579</c:v>
                </c:pt>
                <c:pt idx="316">
                  <c:v>-17.343296187683244</c:v>
                </c:pt>
                <c:pt idx="317">
                  <c:v>-16.44593548387093</c:v>
                </c:pt>
                <c:pt idx="318">
                  <c:v>-15.548574780058617</c:v>
                </c:pt>
                <c:pt idx="319">
                  <c:v>-19.138017595307886</c:v>
                </c:pt>
                <c:pt idx="320">
                  <c:v>-18.240656891495579</c:v>
                </c:pt>
                <c:pt idx="321">
                  <c:v>-16.44593548387093</c:v>
                </c:pt>
                <c:pt idx="322">
                  <c:v>-18.240656891495579</c:v>
                </c:pt>
                <c:pt idx="323">
                  <c:v>-17.343296187683244</c:v>
                </c:pt>
                <c:pt idx="324">
                  <c:v>-14.651214076246323</c:v>
                </c:pt>
                <c:pt idx="325">
                  <c:v>-16.44593548387093</c:v>
                </c:pt>
                <c:pt idx="326">
                  <c:v>-17.343296187683244</c:v>
                </c:pt>
                <c:pt idx="327">
                  <c:v>-15.548574780058617</c:v>
                </c:pt>
                <c:pt idx="328">
                  <c:v>-16.44593548387093</c:v>
                </c:pt>
                <c:pt idx="329">
                  <c:v>-15.548574780058617</c:v>
                </c:pt>
                <c:pt idx="330">
                  <c:v>-16.44593548387093</c:v>
                </c:pt>
                <c:pt idx="331">
                  <c:v>-15.548574780058617</c:v>
                </c:pt>
                <c:pt idx="332">
                  <c:v>-16.44593548387093</c:v>
                </c:pt>
                <c:pt idx="333">
                  <c:v>-16.44593548387093</c:v>
                </c:pt>
                <c:pt idx="334">
                  <c:v>-16.44593548387093</c:v>
                </c:pt>
                <c:pt idx="335">
                  <c:v>-20.035378299120193</c:v>
                </c:pt>
                <c:pt idx="336">
                  <c:v>-11.959131964809377</c:v>
                </c:pt>
                <c:pt idx="337">
                  <c:v>-14.651214076246323</c:v>
                </c:pt>
                <c:pt idx="338">
                  <c:v>-18.240656891495579</c:v>
                </c:pt>
                <c:pt idx="339">
                  <c:v>-14.651214076246323</c:v>
                </c:pt>
                <c:pt idx="340">
                  <c:v>-14.651214076246323</c:v>
                </c:pt>
                <c:pt idx="341">
                  <c:v>-13.753853372434</c:v>
                </c:pt>
                <c:pt idx="342">
                  <c:v>-14.651214076246323</c:v>
                </c:pt>
                <c:pt idx="343">
                  <c:v>-14.651214076246323</c:v>
                </c:pt>
                <c:pt idx="344">
                  <c:v>-13.753853372434</c:v>
                </c:pt>
                <c:pt idx="345">
                  <c:v>-12.8564926686217</c:v>
                </c:pt>
                <c:pt idx="346">
                  <c:v>-13.753853372434</c:v>
                </c:pt>
                <c:pt idx="347">
                  <c:v>-12.8564926686217</c:v>
                </c:pt>
                <c:pt idx="348">
                  <c:v>-17.343296187683244</c:v>
                </c:pt>
                <c:pt idx="349">
                  <c:v>-12.8564926686217</c:v>
                </c:pt>
                <c:pt idx="350">
                  <c:v>-13.753853372434</c:v>
                </c:pt>
                <c:pt idx="351">
                  <c:v>-12.8564926686217</c:v>
                </c:pt>
                <c:pt idx="352">
                  <c:v>-12.8564926686217</c:v>
                </c:pt>
                <c:pt idx="353">
                  <c:v>-11.959131964809377</c:v>
                </c:pt>
                <c:pt idx="354">
                  <c:v>-10.164410557184748</c:v>
                </c:pt>
                <c:pt idx="355">
                  <c:v>-11.959131964809377</c:v>
                </c:pt>
                <c:pt idx="356">
                  <c:v>-12.8564926686217</c:v>
                </c:pt>
                <c:pt idx="357">
                  <c:v>-11.959131964809377</c:v>
                </c:pt>
                <c:pt idx="358">
                  <c:v>-12.8564926686217</c:v>
                </c:pt>
                <c:pt idx="359">
                  <c:v>-11.061771260997048</c:v>
                </c:pt>
                <c:pt idx="360">
                  <c:v>-10.164410557184748</c:v>
                </c:pt>
                <c:pt idx="361">
                  <c:v>-12.8564926686217</c:v>
                </c:pt>
                <c:pt idx="362">
                  <c:v>-10.164410557184748</c:v>
                </c:pt>
                <c:pt idx="363">
                  <c:v>-11.061771260997048</c:v>
                </c:pt>
                <c:pt idx="364">
                  <c:v>-10.164410557184748</c:v>
                </c:pt>
                <c:pt idx="365">
                  <c:v>-10.164410557184748</c:v>
                </c:pt>
                <c:pt idx="366">
                  <c:v>-10.164410557184748</c:v>
                </c:pt>
                <c:pt idx="367">
                  <c:v>-10.164410557184748</c:v>
                </c:pt>
                <c:pt idx="368">
                  <c:v>-9.2670498533724217</c:v>
                </c:pt>
                <c:pt idx="369">
                  <c:v>-9.2670498533724217</c:v>
                </c:pt>
                <c:pt idx="370">
                  <c:v>-9.2670498533724217</c:v>
                </c:pt>
                <c:pt idx="371">
                  <c:v>-9.2670498533724217</c:v>
                </c:pt>
                <c:pt idx="372">
                  <c:v>-8.3696891495601111</c:v>
                </c:pt>
                <c:pt idx="373">
                  <c:v>-8.3696891495601111</c:v>
                </c:pt>
                <c:pt idx="374">
                  <c:v>-8.3696891495601111</c:v>
                </c:pt>
                <c:pt idx="375">
                  <c:v>-9.2670498533724217</c:v>
                </c:pt>
                <c:pt idx="376">
                  <c:v>-9.2670498533724217</c:v>
                </c:pt>
                <c:pt idx="377">
                  <c:v>-9.2670498533724217</c:v>
                </c:pt>
                <c:pt idx="378">
                  <c:v>-8.3696891495601111</c:v>
                </c:pt>
                <c:pt idx="379">
                  <c:v>-8.3696891495601111</c:v>
                </c:pt>
                <c:pt idx="380">
                  <c:v>-8.3696891495601111</c:v>
                </c:pt>
                <c:pt idx="381">
                  <c:v>-8.3696891495601111</c:v>
                </c:pt>
                <c:pt idx="382">
                  <c:v>-7.4723284457477908</c:v>
                </c:pt>
                <c:pt idx="383">
                  <c:v>-8.3696891495601111</c:v>
                </c:pt>
                <c:pt idx="384">
                  <c:v>-7.4723284457477908</c:v>
                </c:pt>
                <c:pt idx="385">
                  <c:v>-6.5749677419354695</c:v>
                </c:pt>
                <c:pt idx="386">
                  <c:v>-8.3696891495601111</c:v>
                </c:pt>
                <c:pt idx="387">
                  <c:v>-6.5749677419354695</c:v>
                </c:pt>
                <c:pt idx="388">
                  <c:v>-6.5749677419354695</c:v>
                </c:pt>
                <c:pt idx="389">
                  <c:v>-6.5749677419354695</c:v>
                </c:pt>
                <c:pt idx="390">
                  <c:v>-6.5749677419354695</c:v>
                </c:pt>
                <c:pt idx="391">
                  <c:v>-5.6776070381231554</c:v>
                </c:pt>
                <c:pt idx="392">
                  <c:v>-5.6776070381231554</c:v>
                </c:pt>
                <c:pt idx="393">
                  <c:v>-5.6776070381231554</c:v>
                </c:pt>
                <c:pt idx="394">
                  <c:v>-4.7802463343108439</c:v>
                </c:pt>
                <c:pt idx="395">
                  <c:v>-4.7802463343108439</c:v>
                </c:pt>
                <c:pt idx="396">
                  <c:v>-5.6776070381231554</c:v>
                </c:pt>
                <c:pt idx="397">
                  <c:v>-5.6776070381231554</c:v>
                </c:pt>
                <c:pt idx="398">
                  <c:v>-5.6776070381231554</c:v>
                </c:pt>
                <c:pt idx="399">
                  <c:v>-3.8828856304985186</c:v>
                </c:pt>
                <c:pt idx="400">
                  <c:v>-5.6776070381231554</c:v>
                </c:pt>
                <c:pt idx="401">
                  <c:v>-4.7802463343108439</c:v>
                </c:pt>
                <c:pt idx="402">
                  <c:v>-0.29344281524926008</c:v>
                </c:pt>
                <c:pt idx="403">
                  <c:v>-3.8828856304985186</c:v>
                </c:pt>
                <c:pt idx="404">
                  <c:v>-3.8828856304985186</c:v>
                </c:pt>
                <c:pt idx="405">
                  <c:v>-3.8828856304985186</c:v>
                </c:pt>
                <c:pt idx="406">
                  <c:v>-3.8828856304985186</c:v>
                </c:pt>
                <c:pt idx="407">
                  <c:v>-4.7802463343108439</c:v>
                </c:pt>
                <c:pt idx="408">
                  <c:v>-3.8828856304985186</c:v>
                </c:pt>
                <c:pt idx="409">
                  <c:v>-3.8828856304985186</c:v>
                </c:pt>
                <c:pt idx="410">
                  <c:v>-3.8828856304985186</c:v>
                </c:pt>
                <c:pt idx="411">
                  <c:v>-2.9855249266862072</c:v>
                </c:pt>
                <c:pt idx="412">
                  <c:v>-2.0881642228738935</c:v>
                </c:pt>
                <c:pt idx="413">
                  <c:v>-2.9855249266862072</c:v>
                </c:pt>
                <c:pt idx="414">
                  <c:v>-2.9855249266862072</c:v>
                </c:pt>
                <c:pt idx="415">
                  <c:v>-2.0881642228738935</c:v>
                </c:pt>
                <c:pt idx="416">
                  <c:v>-2.0881642228738935</c:v>
                </c:pt>
                <c:pt idx="417">
                  <c:v>-2.9855249266862072</c:v>
                </c:pt>
                <c:pt idx="418">
                  <c:v>-2.9855249266862072</c:v>
                </c:pt>
                <c:pt idx="419">
                  <c:v>-2.0881642228738935</c:v>
                </c:pt>
                <c:pt idx="420">
                  <c:v>-1.1908035190615767</c:v>
                </c:pt>
                <c:pt idx="421">
                  <c:v>-2.0881642228738935</c:v>
                </c:pt>
                <c:pt idx="422">
                  <c:v>-1.1908035190615767</c:v>
                </c:pt>
                <c:pt idx="423">
                  <c:v>-1.1908035190615767</c:v>
                </c:pt>
                <c:pt idx="424">
                  <c:v>0.60391788856305662</c:v>
                </c:pt>
                <c:pt idx="425">
                  <c:v>-2.0881642228738935</c:v>
                </c:pt>
                <c:pt idx="426">
                  <c:v>-2.9855249266862072</c:v>
                </c:pt>
                <c:pt idx="427">
                  <c:v>-1.1908035190615767</c:v>
                </c:pt>
                <c:pt idx="428">
                  <c:v>-2.0881642228738935</c:v>
                </c:pt>
                <c:pt idx="429">
                  <c:v>-0.29344281524926008</c:v>
                </c:pt>
                <c:pt idx="430">
                  <c:v>-1.1908035190615767</c:v>
                </c:pt>
                <c:pt idx="431">
                  <c:v>-2.0881642228738935</c:v>
                </c:pt>
                <c:pt idx="432">
                  <c:v>-2.9855249266862072</c:v>
                </c:pt>
                <c:pt idx="433">
                  <c:v>-5.6776070381231554</c:v>
                </c:pt>
                <c:pt idx="434">
                  <c:v>-2.9855249266862072</c:v>
                </c:pt>
                <c:pt idx="435">
                  <c:v>-2.9855249266862072</c:v>
                </c:pt>
                <c:pt idx="436">
                  <c:v>-4.7802463343108439</c:v>
                </c:pt>
                <c:pt idx="437">
                  <c:v>-4.7802463343108439</c:v>
                </c:pt>
                <c:pt idx="438">
                  <c:v>-4.7802463343108439</c:v>
                </c:pt>
                <c:pt idx="439">
                  <c:v>-3.8828856304985186</c:v>
                </c:pt>
                <c:pt idx="440">
                  <c:v>-6.5749677419354695</c:v>
                </c:pt>
                <c:pt idx="441">
                  <c:v>-6.5749677419354695</c:v>
                </c:pt>
                <c:pt idx="442">
                  <c:v>-6.5749677419354695</c:v>
                </c:pt>
                <c:pt idx="443">
                  <c:v>-6.5749677419354695</c:v>
                </c:pt>
                <c:pt idx="444">
                  <c:v>-7.4723284457477908</c:v>
                </c:pt>
                <c:pt idx="445">
                  <c:v>-8.3696891495601111</c:v>
                </c:pt>
                <c:pt idx="446">
                  <c:v>-5.6776070381231554</c:v>
                </c:pt>
                <c:pt idx="447">
                  <c:v>-8.3696891495601111</c:v>
                </c:pt>
                <c:pt idx="448">
                  <c:v>-8.3696891495601111</c:v>
                </c:pt>
                <c:pt idx="449">
                  <c:v>-9.2670498533724217</c:v>
                </c:pt>
                <c:pt idx="450">
                  <c:v>-10.164410557184748</c:v>
                </c:pt>
                <c:pt idx="451">
                  <c:v>-10.164410557184748</c:v>
                </c:pt>
                <c:pt idx="452">
                  <c:v>-11.061771260997048</c:v>
                </c:pt>
                <c:pt idx="453">
                  <c:v>-8.3696891495601111</c:v>
                </c:pt>
                <c:pt idx="454">
                  <c:v>-11.959131964809377</c:v>
                </c:pt>
                <c:pt idx="455">
                  <c:v>-11.061771260997048</c:v>
                </c:pt>
                <c:pt idx="456">
                  <c:v>-11.959131964809377</c:v>
                </c:pt>
                <c:pt idx="457">
                  <c:v>-11.959131964809377</c:v>
                </c:pt>
                <c:pt idx="458">
                  <c:v>-11.959131964809377</c:v>
                </c:pt>
                <c:pt idx="459">
                  <c:v>-11.959131964809377</c:v>
                </c:pt>
                <c:pt idx="460">
                  <c:v>-11.959131964809377</c:v>
                </c:pt>
                <c:pt idx="461">
                  <c:v>-11.959131964809377</c:v>
                </c:pt>
                <c:pt idx="462">
                  <c:v>-11.061771260997048</c:v>
                </c:pt>
                <c:pt idx="463">
                  <c:v>-13.753853372434</c:v>
                </c:pt>
                <c:pt idx="464">
                  <c:v>-13.753853372434</c:v>
                </c:pt>
                <c:pt idx="465">
                  <c:v>-12.8564926686217</c:v>
                </c:pt>
                <c:pt idx="466">
                  <c:v>-14.651214076246323</c:v>
                </c:pt>
                <c:pt idx="467">
                  <c:v>-14.651214076246323</c:v>
                </c:pt>
                <c:pt idx="468">
                  <c:v>-17.343296187683244</c:v>
                </c:pt>
                <c:pt idx="469">
                  <c:v>-13.753853372434</c:v>
                </c:pt>
                <c:pt idx="470">
                  <c:v>-16.44593548387093</c:v>
                </c:pt>
                <c:pt idx="471">
                  <c:v>-19.138017595307886</c:v>
                </c:pt>
                <c:pt idx="472">
                  <c:v>-16.44593548387093</c:v>
                </c:pt>
                <c:pt idx="473">
                  <c:v>-16.44593548387093</c:v>
                </c:pt>
                <c:pt idx="474">
                  <c:v>-18.240656891495579</c:v>
                </c:pt>
                <c:pt idx="475">
                  <c:v>-15.548574780058617</c:v>
                </c:pt>
                <c:pt idx="476">
                  <c:v>-17.343296187683244</c:v>
                </c:pt>
                <c:pt idx="477">
                  <c:v>-18.240656891495579</c:v>
                </c:pt>
                <c:pt idx="478">
                  <c:v>-18.240656891495579</c:v>
                </c:pt>
                <c:pt idx="479">
                  <c:v>-15.548574780058617</c:v>
                </c:pt>
                <c:pt idx="480">
                  <c:v>-18.240656891495579</c:v>
                </c:pt>
                <c:pt idx="481">
                  <c:v>-19.138017595307886</c:v>
                </c:pt>
                <c:pt idx="482">
                  <c:v>-19.138017595307886</c:v>
                </c:pt>
                <c:pt idx="483">
                  <c:v>-19.138017595307886</c:v>
                </c:pt>
                <c:pt idx="484">
                  <c:v>-17.343296187683244</c:v>
                </c:pt>
                <c:pt idx="485">
                  <c:v>-17.343296187683244</c:v>
                </c:pt>
                <c:pt idx="486">
                  <c:v>-20.035378299120193</c:v>
                </c:pt>
                <c:pt idx="487">
                  <c:v>-20.035378299120193</c:v>
                </c:pt>
                <c:pt idx="488">
                  <c:v>-18.240656891495579</c:v>
                </c:pt>
                <c:pt idx="489">
                  <c:v>-20.932739002932497</c:v>
                </c:pt>
                <c:pt idx="490">
                  <c:v>-20.932739002932497</c:v>
                </c:pt>
                <c:pt idx="491">
                  <c:v>-20.932739002932497</c:v>
                </c:pt>
                <c:pt idx="492">
                  <c:v>-19.138017595307886</c:v>
                </c:pt>
                <c:pt idx="493">
                  <c:v>-20.932739002932497</c:v>
                </c:pt>
                <c:pt idx="494">
                  <c:v>-21.830099706744843</c:v>
                </c:pt>
                <c:pt idx="495">
                  <c:v>-21.830099706744843</c:v>
                </c:pt>
                <c:pt idx="496">
                  <c:v>-21.830099706744843</c:v>
                </c:pt>
                <c:pt idx="497">
                  <c:v>-21.830099706744843</c:v>
                </c:pt>
                <c:pt idx="498">
                  <c:v>-21.830099706744843</c:v>
                </c:pt>
                <c:pt idx="499">
                  <c:v>-21.830099706744843</c:v>
                </c:pt>
                <c:pt idx="500">
                  <c:v>-22.727460410557157</c:v>
                </c:pt>
                <c:pt idx="501">
                  <c:v>-22.727460410557157</c:v>
                </c:pt>
                <c:pt idx="502">
                  <c:v>-22.727460410557157</c:v>
                </c:pt>
                <c:pt idx="503">
                  <c:v>-23.624821114369499</c:v>
                </c:pt>
                <c:pt idx="504">
                  <c:v>-23.624821114369499</c:v>
                </c:pt>
                <c:pt idx="505">
                  <c:v>-22.727460410557157</c:v>
                </c:pt>
                <c:pt idx="506">
                  <c:v>-25.419542521994089</c:v>
                </c:pt>
                <c:pt idx="507">
                  <c:v>-23.624821114369499</c:v>
                </c:pt>
                <c:pt idx="508">
                  <c:v>-23.624821114369499</c:v>
                </c:pt>
                <c:pt idx="509">
                  <c:v>-20.932739002932497</c:v>
                </c:pt>
                <c:pt idx="510">
                  <c:v>-23.624821114369499</c:v>
                </c:pt>
                <c:pt idx="511">
                  <c:v>-24.522181818181789</c:v>
                </c:pt>
                <c:pt idx="512">
                  <c:v>-24.522181818181789</c:v>
                </c:pt>
                <c:pt idx="513">
                  <c:v>-24.522181818181789</c:v>
                </c:pt>
                <c:pt idx="514">
                  <c:v>-25.419542521994089</c:v>
                </c:pt>
                <c:pt idx="515">
                  <c:v>-25.419542521994089</c:v>
                </c:pt>
                <c:pt idx="516">
                  <c:v>-24.522181818181789</c:v>
                </c:pt>
                <c:pt idx="517">
                  <c:v>-23.624821114369499</c:v>
                </c:pt>
                <c:pt idx="518">
                  <c:v>-24.522181818181789</c:v>
                </c:pt>
                <c:pt idx="519">
                  <c:v>-25.419542521994089</c:v>
                </c:pt>
                <c:pt idx="520">
                  <c:v>-24.522181818181789</c:v>
                </c:pt>
                <c:pt idx="521">
                  <c:v>-24.522181818181789</c:v>
                </c:pt>
                <c:pt idx="522">
                  <c:v>-23.624821114369499</c:v>
                </c:pt>
                <c:pt idx="523">
                  <c:v>-22.727460410557157</c:v>
                </c:pt>
                <c:pt idx="524">
                  <c:v>-23.624821114369499</c:v>
                </c:pt>
                <c:pt idx="525">
                  <c:v>-22.727460410557157</c:v>
                </c:pt>
                <c:pt idx="526">
                  <c:v>-22.727460410557157</c:v>
                </c:pt>
                <c:pt idx="527">
                  <c:v>-22.727460410557157</c:v>
                </c:pt>
                <c:pt idx="528">
                  <c:v>-18.240656891495579</c:v>
                </c:pt>
                <c:pt idx="529">
                  <c:v>-21.830099706744843</c:v>
                </c:pt>
                <c:pt idx="530">
                  <c:v>-22.727460410557157</c:v>
                </c:pt>
                <c:pt idx="531">
                  <c:v>-21.830099706744843</c:v>
                </c:pt>
                <c:pt idx="532">
                  <c:v>-21.830099706744843</c:v>
                </c:pt>
                <c:pt idx="533">
                  <c:v>-20.932739002932497</c:v>
                </c:pt>
                <c:pt idx="534">
                  <c:v>-21.830099706744843</c:v>
                </c:pt>
                <c:pt idx="535">
                  <c:v>-20.035378299120193</c:v>
                </c:pt>
                <c:pt idx="536">
                  <c:v>-20.932739002932497</c:v>
                </c:pt>
                <c:pt idx="537">
                  <c:v>-19.138017595307886</c:v>
                </c:pt>
                <c:pt idx="538">
                  <c:v>-20.035378299120193</c:v>
                </c:pt>
                <c:pt idx="539">
                  <c:v>-20.035378299120193</c:v>
                </c:pt>
                <c:pt idx="540">
                  <c:v>-19.138017595307886</c:v>
                </c:pt>
                <c:pt idx="541">
                  <c:v>-20.035378299120193</c:v>
                </c:pt>
                <c:pt idx="542">
                  <c:v>-17.343296187683244</c:v>
                </c:pt>
                <c:pt idx="543">
                  <c:v>-18.240656891495579</c:v>
                </c:pt>
                <c:pt idx="544">
                  <c:v>-18.240656891495579</c:v>
                </c:pt>
                <c:pt idx="545">
                  <c:v>-18.240656891495579</c:v>
                </c:pt>
                <c:pt idx="546">
                  <c:v>-18.240656891495579</c:v>
                </c:pt>
                <c:pt idx="547">
                  <c:v>-12.8564926686217</c:v>
                </c:pt>
                <c:pt idx="548">
                  <c:v>-16.44593548387093</c:v>
                </c:pt>
                <c:pt idx="549">
                  <c:v>-14.651214076246323</c:v>
                </c:pt>
                <c:pt idx="550">
                  <c:v>-14.651214076246323</c:v>
                </c:pt>
                <c:pt idx="551">
                  <c:v>-10.164410557184748</c:v>
                </c:pt>
                <c:pt idx="552">
                  <c:v>-13.753853372434</c:v>
                </c:pt>
                <c:pt idx="553">
                  <c:v>-13.753853372434</c:v>
                </c:pt>
                <c:pt idx="554">
                  <c:v>-10.164410557184748</c:v>
                </c:pt>
                <c:pt idx="555">
                  <c:v>-11.959131964809377</c:v>
                </c:pt>
                <c:pt idx="556">
                  <c:v>-11.959131964809377</c:v>
                </c:pt>
                <c:pt idx="557">
                  <c:v>-7.4723284457477908</c:v>
                </c:pt>
                <c:pt idx="558">
                  <c:v>-10.164410557184748</c:v>
                </c:pt>
                <c:pt idx="559">
                  <c:v>-11.959131964809377</c:v>
                </c:pt>
                <c:pt idx="560">
                  <c:v>-10.164410557184748</c:v>
                </c:pt>
                <c:pt idx="561">
                  <c:v>-9.2670498533724217</c:v>
                </c:pt>
                <c:pt idx="562">
                  <c:v>-11.061771260997048</c:v>
                </c:pt>
                <c:pt idx="563">
                  <c:v>-11.061771260997048</c:v>
                </c:pt>
                <c:pt idx="564">
                  <c:v>-10.164410557184748</c:v>
                </c:pt>
                <c:pt idx="565">
                  <c:v>-10.164410557184748</c:v>
                </c:pt>
                <c:pt idx="566">
                  <c:v>-8.3696891495601111</c:v>
                </c:pt>
                <c:pt idx="567">
                  <c:v>-10.164410557184748</c:v>
                </c:pt>
                <c:pt idx="568">
                  <c:v>-9.2670498533724217</c:v>
                </c:pt>
                <c:pt idx="569">
                  <c:v>-8.3696891495601111</c:v>
                </c:pt>
                <c:pt idx="570">
                  <c:v>-8.3696891495601111</c:v>
                </c:pt>
                <c:pt idx="571">
                  <c:v>-10.164410557184748</c:v>
                </c:pt>
                <c:pt idx="572">
                  <c:v>-7.4723284457477908</c:v>
                </c:pt>
                <c:pt idx="573">
                  <c:v>-11.061771260997048</c:v>
                </c:pt>
                <c:pt idx="574">
                  <c:v>-9.2670498533724217</c:v>
                </c:pt>
                <c:pt idx="575">
                  <c:v>-4.7802463343108439</c:v>
                </c:pt>
                <c:pt idx="576">
                  <c:v>-8.3696891495601111</c:v>
                </c:pt>
                <c:pt idx="577">
                  <c:v>-4.7802463343108439</c:v>
                </c:pt>
                <c:pt idx="578">
                  <c:v>-4.7802463343108439</c:v>
                </c:pt>
                <c:pt idx="579">
                  <c:v>-8.3696891495601111</c:v>
                </c:pt>
                <c:pt idx="580">
                  <c:v>-7.4723284457477908</c:v>
                </c:pt>
                <c:pt idx="581">
                  <c:v>-2.0881642228738935</c:v>
                </c:pt>
                <c:pt idx="582">
                  <c:v>-5.6776070381231554</c:v>
                </c:pt>
                <c:pt idx="583">
                  <c:v>-6.5749677419354695</c:v>
                </c:pt>
                <c:pt idx="584">
                  <c:v>-2.0881642228738935</c:v>
                </c:pt>
                <c:pt idx="585">
                  <c:v>-5.6776070381231554</c:v>
                </c:pt>
                <c:pt idx="586">
                  <c:v>-5.6776070381231554</c:v>
                </c:pt>
                <c:pt idx="587">
                  <c:v>-5.6776070381231554</c:v>
                </c:pt>
                <c:pt idx="588">
                  <c:v>-1.1908035190615767</c:v>
                </c:pt>
                <c:pt idx="589">
                  <c:v>-5.6776070381231554</c:v>
                </c:pt>
                <c:pt idx="590">
                  <c:v>-8.3696891495601111</c:v>
                </c:pt>
                <c:pt idx="591">
                  <c:v>-2.0881642228738935</c:v>
                </c:pt>
                <c:pt idx="592">
                  <c:v>-3.8828856304985186</c:v>
                </c:pt>
                <c:pt idx="593">
                  <c:v>-2.0881642228738935</c:v>
                </c:pt>
                <c:pt idx="594">
                  <c:v>-3.8828856304985186</c:v>
                </c:pt>
                <c:pt idx="595">
                  <c:v>-4.7802463343108439</c:v>
                </c:pt>
                <c:pt idx="596">
                  <c:v>-2.9855249266862072</c:v>
                </c:pt>
                <c:pt idx="597">
                  <c:v>-2.9855249266862072</c:v>
                </c:pt>
                <c:pt idx="598">
                  <c:v>-2.9855249266862072</c:v>
                </c:pt>
                <c:pt idx="599">
                  <c:v>-3.8828856304985186</c:v>
                </c:pt>
                <c:pt idx="600">
                  <c:v>-0.29344281524926008</c:v>
                </c:pt>
                <c:pt idx="601">
                  <c:v>-2.0881642228738935</c:v>
                </c:pt>
                <c:pt idx="602">
                  <c:v>-1.1908035190615767</c:v>
                </c:pt>
                <c:pt idx="603">
                  <c:v>-2.0881642228738935</c:v>
                </c:pt>
                <c:pt idx="604">
                  <c:v>-0.29344281524926008</c:v>
                </c:pt>
                <c:pt idx="605">
                  <c:v>-0.29344281524926008</c:v>
                </c:pt>
                <c:pt idx="606">
                  <c:v>-0.29344281524926008</c:v>
                </c:pt>
                <c:pt idx="607">
                  <c:v>0.60391788856305662</c:v>
                </c:pt>
                <c:pt idx="608">
                  <c:v>0.60391788856305662</c:v>
                </c:pt>
                <c:pt idx="609">
                  <c:v>0.60391788856305662</c:v>
                </c:pt>
                <c:pt idx="610">
                  <c:v>0.60391788856305662</c:v>
                </c:pt>
                <c:pt idx="611">
                  <c:v>-0.29344281524926008</c:v>
                </c:pt>
                <c:pt idx="612">
                  <c:v>1.5012785923753718</c:v>
                </c:pt>
                <c:pt idx="613">
                  <c:v>2.3986392961876883</c:v>
                </c:pt>
                <c:pt idx="614">
                  <c:v>2.3986392961876883</c:v>
                </c:pt>
                <c:pt idx="615">
                  <c:v>2.3986392961876883</c:v>
                </c:pt>
                <c:pt idx="616">
                  <c:v>3.2960000000000043</c:v>
                </c:pt>
                <c:pt idx="617">
                  <c:v>4.1933607038123277</c:v>
                </c:pt>
                <c:pt idx="618">
                  <c:v>4.1933607038123277</c:v>
                </c:pt>
                <c:pt idx="619">
                  <c:v>11.372246334310859</c:v>
                </c:pt>
                <c:pt idx="620">
                  <c:v>9.5775249266862268</c:v>
                </c:pt>
                <c:pt idx="621">
                  <c:v>18.551131964809375</c:v>
                </c:pt>
                <c:pt idx="622">
                  <c:v>22.140574780058635</c:v>
                </c:pt>
                <c:pt idx="623">
                  <c:v>22.140574780058635</c:v>
                </c:pt>
                <c:pt idx="624">
                  <c:v>19.448492668621668</c:v>
                </c:pt>
                <c:pt idx="625">
                  <c:v>20.345853372434007</c:v>
                </c:pt>
              </c:numCache>
            </c:numRef>
          </c:yVal>
        </c:ser>
        <c:axId val="56665600"/>
        <c:axId val="56667520"/>
      </c:scatterChart>
      <c:scatterChart>
        <c:scatterStyle val="lineMarker"/>
        <c:ser>
          <c:idx val="0"/>
          <c:order val="1"/>
          <c:tx>
            <c:strRef>
              <c:f>Sheet2!$K$1</c:f>
              <c:strCache>
                <c:ptCount val="1"/>
                <c:pt idx="0">
                  <c:v>Calc PRS</c:v>
                </c:pt>
              </c:strCache>
            </c:strRef>
          </c:tx>
          <c:spPr>
            <a:ln w="12700"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c:spPr>
          <c:marker>
            <c:symbol val="none"/>
          </c:marker>
          <c:xVal>
            <c:numRef>
              <c:f>Sheet2!$A$2:$A$627</c:f>
              <c:numCache>
                <c:formatCode>General</c:formatCode>
                <c:ptCount val="626"/>
                <c:pt idx="0">
                  <c:v>1298</c:v>
                </c:pt>
                <c:pt idx="1">
                  <c:v>1314</c:v>
                </c:pt>
                <c:pt idx="2">
                  <c:v>1336</c:v>
                </c:pt>
                <c:pt idx="3">
                  <c:v>1356</c:v>
                </c:pt>
                <c:pt idx="4">
                  <c:v>1360</c:v>
                </c:pt>
                <c:pt idx="5">
                  <c:v>1368</c:v>
                </c:pt>
                <c:pt idx="6">
                  <c:v>1370</c:v>
                </c:pt>
                <c:pt idx="7">
                  <c:v>1372</c:v>
                </c:pt>
                <c:pt idx="8">
                  <c:v>1374</c:v>
                </c:pt>
                <c:pt idx="9">
                  <c:v>1378</c:v>
                </c:pt>
                <c:pt idx="10">
                  <c:v>1380</c:v>
                </c:pt>
                <c:pt idx="11">
                  <c:v>1386</c:v>
                </c:pt>
                <c:pt idx="12">
                  <c:v>1390</c:v>
                </c:pt>
                <c:pt idx="13">
                  <c:v>1392</c:v>
                </c:pt>
                <c:pt idx="14">
                  <c:v>1398</c:v>
                </c:pt>
                <c:pt idx="15">
                  <c:v>1412</c:v>
                </c:pt>
                <c:pt idx="16">
                  <c:v>1422</c:v>
                </c:pt>
                <c:pt idx="17">
                  <c:v>1430</c:v>
                </c:pt>
                <c:pt idx="18">
                  <c:v>1436</c:v>
                </c:pt>
                <c:pt idx="19">
                  <c:v>1442</c:v>
                </c:pt>
                <c:pt idx="20">
                  <c:v>1446</c:v>
                </c:pt>
                <c:pt idx="21">
                  <c:v>1448</c:v>
                </c:pt>
                <c:pt idx="22">
                  <c:v>1460</c:v>
                </c:pt>
                <c:pt idx="23">
                  <c:v>1516</c:v>
                </c:pt>
                <c:pt idx="24">
                  <c:v>1518</c:v>
                </c:pt>
                <c:pt idx="25">
                  <c:v>1530</c:v>
                </c:pt>
                <c:pt idx="26">
                  <c:v>1534</c:v>
                </c:pt>
                <c:pt idx="27">
                  <c:v>1536</c:v>
                </c:pt>
                <c:pt idx="28">
                  <c:v>1558</c:v>
                </c:pt>
                <c:pt idx="29">
                  <c:v>1562</c:v>
                </c:pt>
                <c:pt idx="30">
                  <c:v>1568</c:v>
                </c:pt>
                <c:pt idx="31">
                  <c:v>1570</c:v>
                </c:pt>
                <c:pt idx="32">
                  <c:v>1576</c:v>
                </c:pt>
                <c:pt idx="33">
                  <c:v>1584</c:v>
                </c:pt>
                <c:pt idx="34">
                  <c:v>1586</c:v>
                </c:pt>
                <c:pt idx="35">
                  <c:v>1588</c:v>
                </c:pt>
                <c:pt idx="36">
                  <c:v>1592</c:v>
                </c:pt>
                <c:pt idx="37">
                  <c:v>1594</c:v>
                </c:pt>
                <c:pt idx="38">
                  <c:v>1596</c:v>
                </c:pt>
                <c:pt idx="39">
                  <c:v>1600</c:v>
                </c:pt>
                <c:pt idx="40">
                  <c:v>1620</c:v>
                </c:pt>
                <c:pt idx="41">
                  <c:v>1630</c:v>
                </c:pt>
                <c:pt idx="42">
                  <c:v>1660</c:v>
                </c:pt>
                <c:pt idx="43">
                  <c:v>1680</c:v>
                </c:pt>
                <c:pt idx="44">
                  <c:v>1700</c:v>
                </c:pt>
                <c:pt idx="45">
                  <c:v>1710</c:v>
                </c:pt>
                <c:pt idx="46">
                  <c:v>1720</c:v>
                </c:pt>
                <c:pt idx="47">
                  <c:v>1730</c:v>
                </c:pt>
                <c:pt idx="48">
                  <c:v>1740</c:v>
                </c:pt>
                <c:pt idx="49">
                  <c:v>1750</c:v>
                </c:pt>
                <c:pt idx="50">
                  <c:v>1760</c:v>
                </c:pt>
                <c:pt idx="51">
                  <c:v>1770</c:v>
                </c:pt>
                <c:pt idx="52">
                  <c:v>1780</c:v>
                </c:pt>
                <c:pt idx="53">
                  <c:v>1790</c:v>
                </c:pt>
                <c:pt idx="54">
                  <c:v>1800</c:v>
                </c:pt>
                <c:pt idx="55">
                  <c:v>1830</c:v>
                </c:pt>
                <c:pt idx="56">
                  <c:v>1850</c:v>
                </c:pt>
                <c:pt idx="57">
                  <c:v>1860</c:v>
                </c:pt>
                <c:pt idx="58">
                  <c:v>1880</c:v>
                </c:pt>
                <c:pt idx="59">
                  <c:v>1890</c:v>
                </c:pt>
                <c:pt idx="60">
                  <c:v>1900</c:v>
                </c:pt>
                <c:pt idx="61">
                  <c:v>1910</c:v>
                </c:pt>
                <c:pt idx="62">
                  <c:v>1920</c:v>
                </c:pt>
                <c:pt idx="63">
                  <c:v>1930</c:v>
                </c:pt>
                <c:pt idx="64">
                  <c:v>1950</c:v>
                </c:pt>
                <c:pt idx="65">
                  <c:v>1960</c:v>
                </c:pt>
                <c:pt idx="66">
                  <c:v>1980</c:v>
                </c:pt>
                <c:pt idx="67">
                  <c:v>1990</c:v>
                </c:pt>
                <c:pt idx="68">
                  <c:v>2000</c:v>
                </c:pt>
                <c:pt idx="69">
                  <c:v>2010</c:v>
                </c:pt>
                <c:pt idx="70">
                  <c:v>2030</c:v>
                </c:pt>
                <c:pt idx="71">
                  <c:v>2040</c:v>
                </c:pt>
                <c:pt idx="72">
                  <c:v>2060</c:v>
                </c:pt>
                <c:pt idx="73">
                  <c:v>2070</c:v>
                </c:pt>
                <c:pt idx="74">
                  <c:v>2080</c:v>
                </c:pt>
                <c:pt idx="75">
                  <c:v>2090</c:v>
                </c:pt>
                <c:pt idx="76">
                  <c:v>2100</c:v>
                </c:pt>
                <c:pt idx="77">
                  <c:v>2110</c:v>
                </c:pt>
                <c:pt idx="78">
                  <c:v>2120</c:v>
                </c:pt>
                <c:pt idx="79">
                  <c:v>2130</c:v>
                </c:pt>
                <c:pt idx="80">
                  <c:v>2140</c:v>
                </c:pt>
                <c:pt idx="81">
                  <c:v>2150</c:v>
                </c:pt>
                <c:pt idx="82">
                  <c:v>2160</c:v>
                </c:pt>
                <c:pt idx="83">
                  <c:v>2170</c:v>
                </c:pt>
                <c:pt idx="84">
                  <c:v>2180</c:v>
                </c:pt>
                <c:pt idx="85">
                  <c:v>2190</c:v>
                </c:pt>
                <c:pt idx="86">
                  <c:v>2200</c:v>
                </c:pt>
                <c:pt idx="87">
                  <c:v>2210</c:v>
                </c:pt>
                <c:pt idx="88">
                  <c:v>2220</c:v>
                </c:pt>
                <c:pt idx="89">
                  <c:v>2230</c:v>
                </c:pt>
                <c:pt idx="90">
                  <c:v>2240</c:v>
                </c:pt>
                <c:pt idx="91">
                  <c:v>2250</c:v>
                </c:pt>
                <c:pt idx="92">
                  <c:v>2260</c:v>
                </c:pt>
                <c:pt idx="93">
                  <c:v>2270</c:v>
                </c:pt>
                <c:pt idx="94">
                  <c:v>2280</c:v>
                </c:pt>
                <c:pt idx="95">
                  <c:v>2290</c:v>
                </c:pt>
                <c:pt idx="96">
                  <c:v>2300</c:v>
                </c:pt>
                <c:pt idx="97">
                  <c:v>2310</c:v>
                </c:pt>
                <c:pt idx="98">
                  <c:v>2320</c:v>
                </c:pt>
                <c:pt idx="99">
                  <c:v>2330</c:v>
                </c:pt>
                <c:pt idx="100">
                  <c:v>2340</c:v>
                </c:pt>
                <c:pt idx="101">
                  <c:v>2350</c:v>
                </c:pt>
                <c:pt idx="102">
                  <c:v>2360</c:v>
                </c:pt>
                <c:pt idx="103">
                  <c:v>2380</c:v>
                </c:pt>
                <c:pt idx="104">
                  <c:v>2410</c:v>
                </c:pt>
                <c:pt idx="105">
                  <c:v>2420</c:v>
                </c:pt>
                <c:pt idx="106">
                  <c:v>2430</c:v>
                </c:pt>
                <c:pt idx="107">
                  <c:v>2450</c:v>
                </c:pt>
                <c:pt idx="108">
                  <c:v>2480</c:v>
                </c:pt>
                <c:pt idx="109">
                  <c:v>2490</c:v>
                </c:pt>
                <c:pt idx="110">
                  <c:v>2500</c:v>
                </c:pt>
                <c:pt idx="111">
                  <c:v>2510</c:v>
                </c:pt>
                <c:pt idx="112">
                  <c:v>2520</c:v>
                </c:pt>
                <c:pt idx="113">
                  <c:v>2530</c:v>
                </c:pt>
                <c:pt idx="114">
                  <c:v>2540</c:v>
                </c:pt>
                <c:pt idx="115">
                  <c:v>2550</c:v>
                </c:pt>
                <c:pt idx="116">
                  <c:v>2560</c:v>
                </c:pt>
                <c:pt idx="117">
                  <c:v>2570</c:v>
                </c:pt>
                <c:pt idx="118">
                  <c:v>2580</c:v>
                </c:pt>
                <c:pt idx="119">
                  <c:v>2590</c:v>
                </c:pt>
                <c:pt idx="120">
                  <c:v>2600</c:v>
                </c:pt>
                <c:pt idx="121">
                  <c:v>2610</c:v>
                </c:pt>
                <c:pt idx="122">
                  <c:v>2630</c:v>
                </c:pt>
                <c:pt idx="123">
                  <c:v>2650</c:v>
                </c:pt>
                <c:pt idx="124">
                  <c:v>2660</c:v>
                </c:pt>
                <c:pt idx="125">
                  <c:v>2690</c:v>
                </c:pt>
                <c:pt idx="126">
                  <c:v>2700</c:v>
                </c:pt>
                <c:pt idx="127">
                  <c:v>2710</c:v>
                </c:pt>
                <c:pt idx="128">
                  <c:v>2720</c:v>
                </c:pt>
                <c:pt idx="129">
                  <c:v>2730</c:v>
                </c:pt>
                <c:pt idx="130">
                  <c:v>2750</c:v>
                </c:pt>
                <c:pt idx="131">
                  <c:v>2760</c:v>
                </c:pt>
                <c:pt idx="132">
                  <c:v>2770</c:v>
                </c:pt>
                <c:pt idx="133">
                  <c:v>2780</c:v>
                </c:pt>
                <c:pt idx="134">
                  <c:v>2790</c:v>
                </c:pt>
                <c:pt idx="135">
                  <c:v>2800</c:v>
                </c:pt>
                <c:pt idx="136">
                  <c:v>2810</c:v>
                </c:pt>
                <c:pt idx="137">
                  <c:v>2820</c:v>
                </c:pt>
                <c:pt idx="138">
                  <c:v>2830</c:v>
                </c:pt>
                <c:pt idx="139">
                  <c:v>2840</c:v>
                </c:pt>
                <c:pt idx="140">
                  <c:v>2850</c:v>
                </c:pt>
                <c:pt idx="141">
                  <c:v>2860</c:v>
                </c:pt>
                <c:pt idx="142">
                  <c:v>2880</c:v>
                </c:pt>
                <c:pt idx="143">
                  <c:v>2890</c:v>
                </c:pt>
                <c:pt idx="144">
                  <c:v>2910</c:v>
                </c:pt>
                <c:pt idx="145">
                  <c:v>2950</c:v>
                </c:pt>
                <c:pt idx="146">
                  <c:v>2960</c:v>
                </c:pt>
                <c:pt idx="147">
                  <c:v>2980</c:v>
                </c:pt>
                <c:pt idx="148">
                  <c:v>2990</c:v>
                </c:pt>
                <c:pt idx="149">
                  <c:v>3030</c:v>
                </c:pt>
                <c:pt idx="150">
                  <c:v>3050</c:v>
                </c:pt>
                <c:pt idx="151">
                  <c:v>3060</c:v>
                </c:pt>
                <c:pt idx="152">
                  <c:v>3070</c:v>
                </c:pt>
                <c:pt idx="153">
                  <c:v>3080</c:v>
                </c:pt>
                <c:pt idx="154">
                  <c:v>3090</c:v>
                </c:pt>
                <c:pt idx="155">
                  <c:v>3100</c:v>
                </c:pt>
                <c:pt idx="156">
                  <c:v>3110</c:v>
                </c:pt>
                <c:pt idx="157">
                  <c:v>3120</c:v>
                </c:pt>
                <c:pt idx="158">
                  <c:v>3130</c:v>
                </c:pt>
                <c:pt idx="159">
                  <c:v>3140</c:v>
                </c:pt>
                <c:pt idx="160">
                  <c:v>3150</c:v>
                </c:pt>
                <c:pt idx="161">
                  <c:v>3160</c:v>
                </c:pt>
                <c:pt idx="162">
                  <c:v>3180</c:v>
                </c:pt>
                <c:pt idx="163">
                  <c:v>3200</c:v>
                </c:pt>
                <c:pt idx="164">
                  <c:v>3210</c:v>
                </c:pt>
                <c:pt idx="165">
                  <c:v>3220</c:v>
                </c:pt>
                <c:pt idx="166">
                  <c:v>3240</c:v>
                </c:pt>
                <c:pt idx="167">
                  <c:v>3250</c:v>
                </c:pt>
                <c:pt idx="168">
                  <c:v>3280</c:v>
                </c:pt>
                <c:pt idx="169">
                  <c:v>3290</c:v>
                </c:pt>
                <c:pt idx="170">
                  <c:v>3300</c:v>
                </c:pt>
                <c:pt idx="171">
                  <c:v>3310</c:v>
                </c:pt>
                <c:pt idx="172">
                  <c:v>3320</c:v>
                </c:pt>
                <c:pt idx="173">
                  <c:v>3340</c:v>
                </c:pt>
                <c:pt idx="174">
                  <c:v>3350</c:v>
                </c:pt>
                <c:pt idx="175">
                  <c:v>3360</c:v>
                </c:pt>
                <c:pt idx="176">
                  <c:v>3370</c:v>
                </c:pt>
                <c:pt idx="177">
                  <c:v>3380</c:v>
                </c:pt>
                <c:pt idx="178">
                  <c:v>3400</c:v>
                </c:pt>
                <c:pt idx="179">
                  <c:v>3410</c:v>
                </c:pt>
                <c:pt idx="180">
                  <c:v>3440</c:v>
                </c:pt>
                <c:pt idx="181">
                  <c:v>3450</c:v>
                </c:pt>
                <c:pt idx="182">
                  <c:v>3460</c:v>
                </c:pt>
                <c:pt idx="183">
                  <c:v>3470</c:v>
                </c:pt>
                <c:pt idx="184">
                  <c:v>3480</c:v>
                </c:pt>
                <c:pt idx="185">
                  <c:v>3490</c:v>
                </c:pt>
                <c:pt idx="186">
                  <c:v>3510</c:v>
                </c:pt>
                <c:pt idx="187">
                  <c:v>3520</c:v>
                </c:pt>
                <c:pt idx="188">
                  <c:v>3530</c:v>
                </c:pt>
                <c:pt idx="189">
                  <c:v>3540</c:v>
                </c:pt>
                <c:pt idx="190">
                  <c:v>3550</c:v>
                </c:pt>
                <c:pt idx="191">
                  <c:v>3560</c:v>
                </c:pt>
                <c:pt idx="192">
                  <c:v>3570</c:v>
                </c:pt>
                <c:pt idx="193">
                  <c:v>3580</c:v>
                </c:pt>
                <c:pt idx="194">
                  <c:v>3590</c:v>
                </c:pt>
                <c:pt idx="195">
                  <c:v>3600</c:v>
                </c:pt>
                <c:pt idx="196">
                  <c:v>3610</c:v>
                </c:pt>
                <c:pt idx="197">
                  <c:v>3620</c:v>
                </c:pt>
                <c:pt idx="198">
                  <c:v>3640</c:v>
                </c:pt>
                <c:pt idx="199">
                  <c:v>3650</c:v>
                </c:pt>
                <c:pt idx="200">
                  <c:v>3660</c:v>
                </c:pt>
                <c:pt idx="201">
                  <c:v>3670</c:v>
                </c:pt>
                <c:pt idx="202">
                  <c:v>3690</c:v>
                </c:pt>
                <c:pt idx="203">
                  <c:v>3700</c:v>
                </c:pt>
                <c:pt idx="204">
                  <c:v>3710</c:v>
                </c:pt>
                <c:pt idx="205">
                  <c:v>3720</c:v>
                </c:pt>
                <c:pt idx="206">
                  <c:v>3730</c:v>
                </c:pt>
                <c:pt idx="207">
                  <c:v>3750</c:v>
                </c:pt>
                <c:pt idx="208">
                  <c:v>3760</c:v>
                </c:pt>
                <c:pt idx="209">
                  <c:v>3770</c:v>
                </c:pt>
                <c:pt idx="210">
                  <c:v>3780</c:v>
                </c:pt>
                <c:pt idx="211">
                  <c:v>3790</c:v>
                </c:pt>
                <c:pt idx="212">
                  <c:v>3800</c:v>
                </c:pt>
                <c:pt idx="213">
                  <c:v>3810</c:v>
                </c:pt>
                <c:pt idx="214">
                  <c:v>3830</c:v>
                </c:pt>
                <c:pt idx="215">
                  <c:v>3860</c:v>
                </c:pt>
                <c:pt idx="216">
                  <c:v>3880</c:v>
                </c:pt>
                <c:pt idx="217">
                  <c:v>3890</c:v>
                </c:pt>
                <c:pt idx="218">
                  <c:v>3900</c:v>
                </c:pt>
                <c:pt idx="219">
                  <c:v>3910</c:v>
                </c:pt>
                <c:pt idx="220">
                  <c:v>3920</c:v>
                </c:pt>
                <c:pt idx="221">
                  <c:v>3940</c:v>
                </c:pt>
                <c:pt idx="222">
                  <c:v>3950</c:v>
                </c:pt>
                <c:pt idx="223">
                  <c:v>3970</c:v>
                </c:pt>
                <c:pt idx="224">
                  <c:v>3980</c:v>
                </c:pt>
                <c:pt idx="225">
                  <c:v>4000</c:v>
                </c:pt>
                <c:pt idx="226">
                  <c:v>4020</c:v>
                </c:pt>
                <c:pt idx="227">
                  <c:v>4030</c:v>
                </c:pt>
                <c:pt idx="228">
                  <c:v>4050</c:v>
                </c:pt>
                <c:pt idx="229">
                  <c:v>4070</c:v>
                </c:pt>
                <c:pt idx="230">
                  <c:v>4080</c:v>
                </c:pt>
                <c:pt idx="231">
                  <c:v>4110</c:v>
                </c:pt>
                <c:pt idx="232">
                  <c:v>4120</c:v>
                </c:pt>
                <c:pt idx="233">
                  <c:v>4130</c:v>
                </c:pt>
                <c:pt idx="234">
                  <c:v>4140</c:v>
                </c:pt>
                <c:pt idx="235">
                  <c:v>4150</c:v>
                </c:pt>
                <c:pt idx="236">
                  <c:v>4160</c:v>
                </c:pt>
                <c:pt idx="237">
                  <c:v>4170</c:v>
                </c:pt>
                <c:pt idx="238">
                  <c:v>4180</c:v>
                </c:pt>
                <c:pt idx="239">
                  <c:v>4190</c:v>
                </c:pt>
                <c:pt idx="240">
                  <c:v>4210</c:v>
                </c:pt>
                <c:pt idx="241">
                  <c:v>4230</c:v>
                </c:pt>
                <c:pt idx="242">
                  <c:v>4240</c:v>
                </c:pt>
                <c:pt idx="243">
                  <c:v>4250</c:v>
                </c:pt>
                <c:pt idx="244">
                  <c:v>4273</c:v>
                </c:pt>
                <c:pt idx="245">
                  <c:v>4280</c:v>
                </c:pt>
                <c:pt idx="246">
                  <c:v>4280</c:v>
                </c:pt>
                <c:pt idx="247">
                  <c:v>4290</c:v>
                </c:pt>
                <c:pt idx="248">
                  <c:v>4295</c:v>
                </c:pt>
                <c:pt idx="249">
                  <c:v>4300</c:v>
                </c:pt>
                <c:pt idx="250">
                  <c:v>4310</c:v>
                </c:pt>
                <c:pt idx="251">
                  <c:v>4350</c:v>
                </c:pt>
                <c:pt idx="252">
                  <c:v>4360</c:v>
                </c:pt>
                <c:pt idx="253">
                  <c:v>4380</c:v>
                </c:pt>
                <c:pt idx="254">
                  <c:v>4400</c:v>
                </c:pt>
                <c:pt idx="255">
                  <c:v>4410</c:v>
                </c:pt>
                <c:pt idx="256">
                  <c:v>4440</c:v>
                </c:pt>
                <c:pt idx="257">
                  <c:v>4450</c:v>
                </c:pt>
                <c:pt idx="258">
                  <c:v>4460</c:v>
                </c:pt>
                <c:pt idx="259">
                  <c:v>4480</c:v>
                </c:pt>
                <c:pt idx="260">
                  <c:v>4490</c:v>
                </c:pt>
                <c:pt idx="261">
                  <c:v>4510</c:v>
                </c:pt>
                <c:pt idx="262">
                  <c:v>4520</c:v>
                </c:pt>
                <c:pt idx="263">
                  <c:v>4530</c:v>
                </c:pt>
                <c:pt idx="264">
                  <c:v>4540</c:v>
                </c:pt>
                <c:pt idx="265">
                  <c:v>4550</c:v>
                </c:pt>
                <c:pt idx="266">
                  <c:v>4560</c:v>
                </c:pt>
                <c:pt idx="267">
                  <c:v>4580</c:v>
                </c:pt>
                <c:pt idx="268">
                  <c:v>4600</c:v>
                </c:pt>
                <c:pt idx="269">
                  <c:v>4610</c:v>
                </c:pt>
                <c:pt idx="270">
                  <c:v>4660</c:v>
                </c:pt>
                <c:pt idx="271">
                  <c:v>4670</c:v>
                </c:pt>
                <c:pt idx="272">
                  <c:v>4680</c:v>
                </c:pt>
                <c:pt idx="273">
                  <c:v>4690</c:v>
                </c:pt>
                <c:pt idx="274">
                  <c:v>4700</c:v>
                </c:pt>
                <c:pt idx="275">
                  <c:v>4710</c:v>
                </c:pt>
                <c:pt idx="276">
                  <c:v>4720</c:v>
                </c:pt>
                <c:pt idx="277">
                  <c:v>4730</c:v>
                </c:pt>
                <c:pt idx="278">
                  <c:v>4750</c:v>
                </c:pt>
                <c:pt idx="279">
                  <c:v>4760</c:v>
                </c:pt>
                <c:pt idx="280">
                  <c:v>4780</c:v>
                </c:pt>
                <c:pt idx="281">
                  <c:v>4790</c:v>
                </c:pt>
                <c:pt idx="282">
                  <c:v>4850</c:v>
                </c:pt>
                <c:pt idx="283">
                  <c:v>4860</c:v>
                </c:pt>
                <c:pt idx="284">
                  <c:v>4880</c:v>
                </c:pt>
                <c:pt idx="285">
                  <c:v>4890</c:v>
                </c:pt>
                <c:pt idx="286">
                  <c:v>4900</c:v>
                </c:pt>
                <c:pt idx="287">
                  <c:v>4910</c:v>
                </c:pt>
                <c:pt idx="288">
                  <c:v>4920</c:v>
                </c:pt>
                <c:pt idx="289">
                  <c:v>4950</c:v>
                </c:pt>
                <c:pt idx="290">
                  <c:v>4960</c:v>
                </c:pt>
                <c:pt idx="291">
                  <c:v>4970</c:v>
                </c:pt>
                <c:pt idx="292">
                  <c:v>4990</c:v>
                </c:pt>
                <c:pt idx="293">
                  <c:v>5000</c:v>
                </c:pt>
                <c:pt idx="294">
                  <c:v>5020</c:v>
                </c:pt>
                <c:pt idx="295">
                  <c:v>5030</c:v>
                </c:pt>
                <c:pt idx="296">
                  <c:v>5040</c:v>
                </c:pt>
                <c:pt idx="297">
                  <c:v>5050</c:v>
                </c:pt>
                <c:pt idx="298">
                  <c:v>5070</c:v>
                </c:pt>
                <c:pt idx="299">
                  <c:v>5080</c:v>
                </c:pt>
                <c:pt idx="300">
                  <c:v>5090</c:v>
                </c:pt>
                <c:pt idx="301">
                  <c:v>5100</c:v>
                </c:pt>
                <c:pt idx="302">
                  <c:v>5110</c:v>
                </c:pt>
                <c:pt idx="303">
                  <c:v>5120</c:v>
                </c:pt>
                <c:pt idx="304">
                  <c:v>5140</c:v>
                </c:pt>
                <c:pt idx="305">
                  <c:v>5150</c:v>
                </c:pt>
                <c:pt idx="306">
                  <c:v>5160</c:v>
                </c:pt>
                <c:pt idx="307">
                  <c:v>5170</c:v>
                </c:pt>
                <c:pt idx="308">
                  <c:v>5180</c:v>
                </c:pt>
                <c:pt idx="309">
                  <c:v>5210</c:v>
                </c:pt>
                <c:pt idx="310">
                  <c:v>5220</c:v>
                </c:pt>
                <c:pt idx="311">
                  <c:v>5230</c:v>
                </c:pt>
                <c:pt idx="312">
                  <c:v>5240</c:v>
                </c:pt>
                <c:pt idx="313">
                  <c:v>5250</c:v>
                </c:pt>
                <c:pt idx="314">
                  <c:v>5260</c:v>
                </c:pt>
                <c:pt idx="315">
                  <c:v>5270</c:v>
                </c:pt>
                <c:pt idx="316">
                  <c:v>5290</c:v>
                </c:pt>
                <c:pt idx="317">
                  <c:v>5300</c:v>
                </c:pt>
                <c:pt idx="318">
                  <c:v>5320</c:v>
                </c:pt>
                <c:pt idx="319">
                  <c:v>5330</c:v>
                </c:pt>
                <c:pt idx="320">
                  <c:v>5360</c:v>
                </c:pt>
                <c:pt idx="321">
                  <c:v>5370</c:v>
                </c:pt>
                <c:pt idx="322">
                  <c:v>5380</c:v>
                </c:pt>
                <c:pt idx="323">
                  <c:v>5390</c:v>
                </c:pt>
                <c:pt idx="324">
                  <c:v>5410</c:v>
                </c:pt>
                <c:pt idx="325">
                  <c:v>5430</c:v>
                </c:pt>
                <c:pt idx="326">
                  <c:v>5460</c:v>
                </c:pt>
                <c:pt idx="327">
                  <c:v>5470</c:v>
                </c:pt>
                <c:pt idx="328">
                  <c:v>5480</c:v>
                </c:pt>
                <c:pt idx="329">
                  <c:v>5500</c:v>
                </c:pt>
                <c:pt idx="330">
                  <c:v>5510</c:v>
                </c:pt>
                <c:pt idx="331">
                  <c:v>5520</c:v>
                </c:pt>
                <c:pt idx="332">
                  <c:v>5530</c:v>
                </c:pt>
                <c:pt idx="333">
                  <c:v>5540</c:v>
                </c:pt>
                <c:pt idx="334">
                  <c:v>5550</c:v>
                </c:pt>
                <c:pt idx="335">
                  <c:v>5560</c:v>
                </c:pt>
                <c:pt idx="336">
                  <c:v>5570</c:v>
                </c:pt>
                <c:pt idx="337">
                  <c:v>5580</c:v>
                </c:pt>
                <c:pt idx="338">
                  <c:v>5590</c:v>
                </c:pt>
                <c:pt idx="339">
                  <c:v>5600</c:v>
                </c:pt>
                <c:pt idx="340">
                  <c:v>5630</c:v>
                </c:pt>
                <c:pt idx="341">
                  <c:v>5640</c:v>
                </c:pt>
                <c:pt idx="342">
                  <c:v>5650</c:v>
                </c:pt>
                <c:pt idx="343">
                  <c:v>5670</c:v>
                </c:pt>
                <c:pt idx="344">
                  <c:v>5680</c:v>
                </c:pt>
                <c:pt idx="345">
                  <c:v>5690</c:v>
                </c:pt>
                <c:pt idx="346">
                  <c:v>5710</c:v>
                </c:pt>
                <c:pt idx="347">
                  <c:v>5720</c:v>
                </c:pt>
                <c:pt idx="348">
                  <c:v>5730</c:v>
                </c:pt>
                <c:pt idx="349">
                  <c:v>5740</c:v>
                </c:pt>
                <c:pt idx="350">
                  <c:v>5750</c:v>
                </c:pt>
                <c:pt idx="351">
                  <c:v>5760</c:v>
                </c:pt>
                <c:pt idx="352">
                  <c:v>5770</c:v>
                </c:pt>
                <c:pt idx="353">
                  <c:v>5780</c:v>
                </c:pt>
                <c:pt idx="354">
                  <c:v>5790</c:v>
                </c:pt>
                <c:pt idx="355">
                  <c:v>5800</c:v>
                </c:pt>
                <c:pt idx="356">
                  <c:v>5820</c:v>
                </c:pt>
                <c:pt idx="357">
                  <c:v>5830</c:v>
                </c:pt>
                <c:pt idx="358">
                  <c:v>5840</c:v>
                </c:pt>
                <c:pt idx="359">
                  <c:v>5870</c:v>
                </c:pt>
                <c:pt idx="360">
                  <c:v>5880</c:v>
                </c:pt>
                <c:pt idx="361">
                  <c:v>5890</c:v>
                </c:pt>
                <c:pt idx="362">
                  <c:v>5910</c:v>
                </c:pt>
                <c:pt idx="363">
                  <c:v>5920</c:v>
                </c:pt>
                <c:pt idx="364">
                  <c:v>6010</c:v>
                </c:pt>
                <c:pt idx="365">
                  <c:v>6030</c:v>
                </c:pt>
                <c:pt idx="366">
                  <c:v>6040</c:v>
                </c:pt>
                <c:pt idx="367">
                  <c:v>6050</c:v>
                </c:pt>
                <c:pt idx="368">
                  <c:v>6080</c:v>
                </c:pt>
                <c:pt idx="369">
                  <c:v>6090</c:v>
                </c:pt>
                <c:pt idx="370">
                  <c:v>6100</c:v>
                </c:pt>
                <c:pt idx="371">
                  <c:v>6110</c:v>
                </c:pt>
                <c:pt idx="372">
                  <c:v>6120</c:v>
                </c:pt>
                <c:pt idx="373">
                  <c:v>6130</c:v>
                </c:pt>
                <c:pt idx="374">
                  <c:v>6140</c:v>
                </c:pt>
                <c:pt idx="375">
                  <c:v>6160</c:v>
                </c:pt>
                <c:pt idx="376">
                  <c:v>6170</c:v>
                </c:pt>
                <c:pt idx="377">
                  <c:v>6180</c:v>
                </c:pt>
                <c:pt idx="378">
                  <c:v>6190</c:v>
                </c:pt>
                <c:pt idx="379">
                  <c:v>6200</c:v>
                </c:pt>
                <c:pt idx="380">
                  <c:v>6210</c:v>
                </c:pt>
                <c:pt idx="381">
                  <c:v>6220</c:v>
                </c:pt>
                <c:pt idx="382">
                  <c:v>6230</c:v>
                </c:pt>
                <c:pt idx="383">
                  <c:v>6240</c:v>
                </c:pt>
                <c:pt idx="384">
                  <c:v>6250</c:v>
                </c:pt>
                <c:pt idx="385">
                  <c:v>6260</c:v>
                </c:pt>
                <c:pt idx="386">
                  <c:v>6270</c:v>
                </c:pt>
                <c:pt idx="387">
                  <c:v>6280</c:v>
                </c:pt>
                <c:pt idx="388">
                  <c:v>6310</c:v>
                </c:pt>
                <c:pt idx="389">
                  <c:v>6320</c:v>
                </c:pt>
                <c:pt idx="390">
                  <c:v>6350</c:v>
                </c:pt>
                <c:pt idx="391">
                  <c:v>6360</c:v>
                </c:pt>
                <c:pt idx="392">
                  <c:v>6370</c:v>
                </c:pt>
                <c:pt idx="393">
                  <c:v>6380</c:v>
                </c:pt>
                <c:pt idx="394">
                  <c:v>6390</c:v>
                </c:pt>
                <c:pt idx="395">
                  <c:v>6400</c:v>
                </c:pt>
                <c:pt idx="396">
                  <c:v>6410</c:v>
                </c:pt>
                <c:pt idx="397">
                  <c:v>6420</c:v>
                </c:pt>
                <c:pt idx="398">
                  <c:v>6430</c:v>
                </c:pt>
                <c:pt idx="399">
                  <c:v>6440</c:v>
                </c:pt>
                <c:pt idx="400">
                  <c:v>6450</c:v>
                </c:pt>
                <c:pt idx="401">
                  <c:v>6460</c:v>
                </c:pt>
                <c:pt idx="402">
                  <c:v>6470</c:v>
                </c:pt>
                <c:pt idx="403">
                  <c:v>6480</c:v>
                </c:pt>
                <c:pt idx="404">
                  <c:v>6490</c:v>
                </c:pt>
                <c:pt idx="405">
                  <c:v>6500</c:v>
                </c:pt>
                <c:pt idx="406">
                  <c:v>6510</c:v>
                </c:pt>
                <c:pt idx="407">
                  <c:v>6520</c:v>
                </c:pt>
                <c:pt idx="408">
                  <c:v>6530</c:v>
                </c:pt>
                <c:pt idx="409">
                  <c:v>6540</c:v>
                </c:pt>
                <c:pt idx="410">
                  <c:v>6550</c:v>
                </c:pt>
                <c:pt idx="411">
                  <c:v>6560</c:v>
                </c:pt>
                <c:pt idx="412">
                  <c:v>6570</c:v>
                </c:pt>
                <c:pt idx="413">
                  <c:v>6580</c:v>
                </c:pt>
                <c:pt idx="414">
                  <c:v>6600</c:v>
                </c:pt>
                <c:pt idx="415">
                  <c:v>6610</c:v>
                </c:pt>
                <c:pt idx="416">
                  <c:v>6620</c:v>
                </c:pt>
                <c:pt idx="417">
                  <c:v>6630</c:v>
                </c:pt>
                <c:pt idx="418">
                  <c:v>6640</c:v>
                </c:pt>
                <c:pt idx="419">
                  <c:v>6650</c:v>
                </c:pt>
                <c:pt idx="420">
                  <c:v>6660</c:v>
                </c:pt>
                <c:pt idx="421">
                  <c:v>6670</c:v>
                </c:pt>
                <c:pt idx="422">
                  <c:v>6680</c:v>
                </c:pt>
                <c:pt idx="423">
                  <c:v>6690</c:v>
                </c:pt>
                <c:pt idx="424">
                  <c:v>6700</c:v>
                </c:pt>
                <c:pt idx="425">
                  <c:v>6710</c:v>
                </c:pt>
                <c:pt idx="426">
                  <c:v>6720</c:v>
                </c:pt>
                <c:pt idx="427">
                  <c:v>6730</c:v>
                </c:pt>
                <c:pt idx="428">
                  <c:v>6740</c:v>
                </c:pt>
                <c:pt idx="429">
                  <c:v>6750</c:v>
                </c:pt>
                <c:pt idx="430">
                  <c:v>6760</c:v>
                </c:pt>
                <c:pt idx="431">
                  <c:v>6780</c:v>
                </c:pt>
                <c:pt idx="432">
                  <c:v>6790</c:v>
                </c:pt>
                <c:pt idx="433">
                  <c:v>6800</c:v>
                </c:pt>
                <c:pt idx="434">
                  <c:v>6810</c:v>
                </c:pt>
                <c:pt idx="435">
                  <c:v>6840</c:v>
                </c:pt>
                <c:pt idx="436">
                  <c:v>6850</c:v>
                </c:pt>
                <c:pt idx="437">
                  <c:v>6860</c:v>
                </c:pt>
                <c:pt idx="438">
                  <c:v>6870</c:v>
                </c:pt>
                <c:pt idx="439">
                  <c:v>6880</c:v>
                </c:pt>
                <c:pt idx="440">
                  <c:v>6890</c:v>
                </c:pt>
                <c:pt idx="441">
                  <c:v>6900</c:v>
                </c:pt>
                <c:pt idx="442">
                  <c:v>6910</c:v>
                </c:pt>
                <c:pt idx="443">
                  <c:v>6920</c:v>
                </c:pt>
                <c:pt idx="444">
                  <c:v>6930</c:v>
                </c:pt>
                <c:pt idx="445">
                  <c:v>6940</c:v>
                </c:pt>
                <c:pt idx="446">
                  <c:v>6950</c:v>
                </c:pt>
                <c:pt idx="447">
                  <c:v>6960</c:v>
                </c:pt>
                <c:pt idx="448">
                  <c:v>6970</c:v>
                </c:pt>
                <c:pt idx="449">
                  <c:v>6980</c:v>
                </c:pt>
                <c:pt idx="450">
                  <c:v>6990</c:v>
                </c:pt>
                <c:pt idx="451">
                  <c:v>7000</c:v>
                </c:pt>
                <c:pt idx="452">
                  <c:v>7010</c:v>
                </c:pt>
                <c:pt idx="453">
                  <c:v>7020</c:v>
                </c:pt>
                <c:pt idx="454">
                  <c:v>7030</c:v>
                </c:pt>
                <c:pt idx="455">
                  <c:v>7040</c:v>
                </c:pt>
                <c:pt idx="456">
                  <c:v>7050</c:v>
                </c:pt>
                <c:pt idx="457">
                  <c:v>7060</c:v>
                </c:pt>
                <c:pt idx="458">
                  <c:v>7070</c:v>
                </c:pt>
                <c:pt idx="459">
                  <c:v>7080</c:v>
                </c:pt>
                <c:pt idx="460">
                  <c:v>7090</c:v>
                </c:pt>
                <c:pt idx="461">
                  <c:v>7100</c:v>
                </c:pt>
                <c:pt idx="462">
                  <c:v>7110</c:v>
                </c:pt>
                <c:pt idx="463">
                  <c:v>7120</c:v>
                </c:pt>
                <c:pt idx="464">
                  <c:v>7130</c:v>
                </c:pt>
                <c:pt idx="465">
                  <c:v>7140</c:v>
                </c:pt>
                <c:pt idx="466">
                  <c:v>7150</c:v>
                </c:pt>
                <c:pt idx="467">
                  <c:v>7160</c:v>
                </c:pt>
                <c:pt idx="468">
                  <c:v>7187</c:v>
                </c:pt>
                <c:pt idx="469">
                  <c:v>7190</c:v>
                </c:pt>
                <c:pt idx="470">
                  <c:v>7200</c:v>
                </c:pt>
                <c:pt idx="471">
                  <c:v>7210</c:v>
                </c:pt>
                <c:pt idx="472">
                  <c:v>7220</c:v>
                </c:pt>
                <c:pt idx="473">
                  <c:v>7230</c:v>
                </c:pt>
                <c:pt idx="474">
                  <c:v>7240</c:v>
                </c:pt>
                <c:pt idx="475">
                  <c:v>7260</c:v>
                </c:pt>
                <c:pt idx="476">
                  <c:v>7270</c:v>
                </c:pt>
                <c:pt idx="477">
                  <c:v>7290</c:v>
                </c:pt>
                <c:pt idx="478">
                  <c:v>7300</c:v>
                </c:pt>
                <c:pt idx="479">
                  <c:v>7310</c:v>
                </c:pt>
                <c:pt idx="480">
                  <c:v>7320</c:v>
                </c:pt>
                <c:pt idx="481">
                  <c:v>7330</c:v>
                </c:pt>
                <c:pt idx="482">
                  <c:v>7340</c:v>
                </c:pt>
                <c:pt idx="483">
                  <c:v>7350</c:v>
                </c:pt>
                <c:pt idx="484">
                  <c:v>7360</c:v>
                </c:pt>
                <c:pt idx="485">
                  <c:v>7370</c:v>
                </c:pt>
                <c:pt idx="486">
                  <c:v>7380</c:v>
                </c:pt>
                <c:pt idx="487">
                  <c:v>7390</c:v>
                </c:pt>
                <c:pt idx="488">
                  <c:v>7400</c:v>
                </c:pt>
                <c:pt idx="489">
                  <c:v>7410</c:v>
                </c:pt>
                <c:pt idx="490">
                  <c:v>7420</c:v>
                </c:pt>
                <c:pt idx="491">
                  <c:v>7430</c:v>
                </c:pt>
                <c:pt idx="492">
                  <c:v>7440</c:v>
                </c:pt>
                <c:pt idx="493">
                  <c:v>7450</c:v>
                </c:pt>
                <c:pt idx="494">
                  <c:v>7460</c:v>
                </c:pt>
                <c:pt idx="495">
                  <c:v>7470</c:v>
                </c:pt>
                <c:pt idx="496">
                  <c:v>7480</c:v>
                </c:pt>
                <c:pt idx="497">
                  <c:v>7500</c:v>
                </c:pt>
                <c:pt idx="498">
                  <c:v>7510</c:v>
                </c:pt>
                <c:pt idx="499">
                  <c:v>7520</c:v>
                </c:pt>
                <c:pt idx="500">
                  <c:v>7530</c:v>
                </c:pt>
                <c:pt idx="501">
                  <c:v>7550</c:v>
                </c:pt>
                <c:pt idx="502">
                  <c:v>7560</c:v>
                </c:pt>
                <c:pt idx="503">
                  <c:v>7570</c:v>
                </c:pt>
                <c:pt idx="504">
                  <c:v>7580</c:v>
                </c:pt>
                <c:pt idx="505">
                  <c:v>7590</c:v>
                </c:pt>
                <c:pt idx="506">
                  <c:v>7600</c:v>
                </c:pt>
                <c:pt idx="507">
                  <c:v>7610</c:v>
                </c:pt>
                <c:pt idx="508">
                  <c:v>7620</c:v>
                </c:pt>
                <c:pt idx="509">
                  <c:v>7640</c:v>
                </c:pt>
                <c:pt idx="510">
                  <c:v>7650</c:v>
                </c:pt>
                <c:pt idx="511">
                  <c:v>7660</c:v>
                </c:pt>
                <c:pt idx="512">
                  <c:v>7670</c:v>
                </c:pt>
                <c:pt idx="513">
                  <c:v>7680</c:v>
                </c:pt>
                <c:pt idx="514">
                  <c:v>7690</c:v>
                </c:pt>
                <c:pt idx="515">
                  <c:v>7700</c:v>
                </c:pt>
                <c:pt idx="516">
                  <c:v>7710</c:v>
                </c:pt>
                <c:pt idx="517">
                  <c:v>7720</c:v>
                </c:pt>
                <c:pt idx="518">
                  <c:v>7730</c:v>
                </c:pt>
                <c:pt idx="519">
                  <c:v>7740</c:v>
                </c:pt>
                <c:pt idx="520">
                  <c:v>7750</c:v>
                </c:pt>
                <c:pt idx="521">
                  <c:v>7760</c:v>
                </c:pt>
                <c:pt idx="522">
                  <c:v>7770</c:v>
                </c:pt>
                <c:pt idx="523">
                  <c:v>7800</c:v>
                </c:pt>
                <c:pt idx="524">
                  <c:v>7810</c:v>
                </c:pt>
                <c:pt idx="525">
                  <c:v>7820</c:v>
                </c:pt>
                <c:pt idx="526">
                  <c:v>7830</c:v>
                </c:pt>
                <c:pt idx="527">
                  <c:v>7840</c:v>
                </c:pt>
                <c:pt idx="528">
                  <c:v>7850</c:v>
                </c:pt>
                <c:pt idx="529">
                  <c:v>7860</c:v>
                </c:pt>
                <c:pt idx="530">
                  <c:v>7870</c:v>
                </c:pt>
                <c:pt idx="531">
                  <c:v>7880</c:v>
                </c:pt>
                <c:pt idx="532">
                  <c:v>7900</c:v>
                </c:pt>
                <c:pt idx="533">
                  <c:v>7910</c:v>
                </c:pt>
                <c:pt idx="534">
                  <c:v>7920</c:v>
                </c:pt>
                <c:pt idx="535">
                  <c:v>7930</c:v>
                </c:pt>
                <c:pt idx="536">
                  <c:v>7940</c:v>
                </c:pt>
                <c:pt idx="537">
                  <c:v>7950</c:v>
                </c:pt>
                <c:pt idx="538">
                  <c:v>7960</c:v>
                </c:pt>
                <c:pt idx="539">
                  <c:v>7970</c:v>
                </c:pt>
                <c:pt idx="540">
                  <c:v>7980</c:v>
                </c:pt>
                <c:pt idx="541">
                  <c:v>7990</c:v>
                </c:pt>
                <c:pt idx="542">
                  <c:v>8000</c:v>
                </c:pt>
                <c:pt idx="543">
                  <c:v>8010</c:v>
                </c:pt>
                <c:pt idx="544">
                  <c:v>8030</c:v>
                </c:pt>
                <c:pt idx="545">
                  <c:v>8040</c:v>
                </c:pt>
                <c:pt idx="546">
                  <c:v>8050</c:v>
                </c:pt>
                <c:pt idx="547">
                  <c:v>8060</c:v>
                </c:pt>
                <c:pt idx="548">
                  <c:v>8070</c:v>
                </c:pt>
                <c:pt idx="549">
                  <c:v>8080</c:v>
                </c:pt>
                <c:pt idx="550">
                  <c:v>8120</c:v>
                </c:pt>
                <c:pt idx="551">
                  <c:v>8130</c:v>
                </c:pt>
                <c:pt idx="552">
                  <c:v>8140</c:v>
                </c:pt>
                <c:pt idx="553">
                  <c:v>8150</c:v>
                </c:pt>
                <c:pt idx="554">
                  <c:v>8160</c:v>
                </c:pt>
                <c:pt idx="555">
                  <c:v>8170</c:v>
                </c:pt>
                <c:pt idx="556">
                  <c:v>8180</c:v>
                </c:pt>
                <c:pt idx="557">
                  <c:v>8190</c:v>
                </c:pt>
                <c:pt idx="558">
                  <c:v>8200</c:v>
                </c:pt>
                <c:pt idx="559">
                  <c:v>8210</c:v>
                </c:pt>
                <c:pt idx="560">
                  <c:v>8220</c:v>
                </c:pt>
                <c:pt idx="561">
                  <c:v>8230</c:v>
                </c:pt>
                <c:pt idx="562">
                  <c:v>8240</c:v>
                </c:pt>
                <c:pt idx="563">
                  <c:v>8250</c:v>
                </c:pt>
                <c:pt idx="564">
                  <c:v>8260</c:v>
                </c:pt>
                <c:pt idx="565">
                  <c:v>8270</c:v>
                </c:pt>
                <c:pt idx="566">
                  <c:v>8280</c:v>
                </c:pt>
                <c:pt idx="567">
                  <c:v>8290</c:v>
                </c:pt>
                <c:pt idx="568">
                  <c:v>8300</c:v>
                </c:pt>
                <c:pt idx="569">
                  <c:v>8310</c:v>
                </c:pt>
                <c:pt idx="570">
                  <c:v>8320</c:v>
                </c:pt>
                <c:pt idx="571">
                  <c:v>8340</c:v>
                </c:pt>
                <c:pt idx="572">
                  <c:v>8360</c:v>
                </c:pt>
                <c:pt idx="573">
                  <c:v>8370</c:v>
                </c:pt>
                <c:pt idx="574">
                  <c:v>8390</c:v>
                </c:pt>
                <c:pt idx="575">
                  <c:v>8420</c:v>
                </c:pt>
                <c:pt idx="576">
                  <c:v>8430</c:v>
                </c:pt>
                <c:pt idx="577">
                  <c:v>8440</c:v>
                </c:pt>
                <c:pt idx="578">
                  <c:v>8450</c:v>
                </c:pt>
                <c:pt idx="579">
                  <c:v>8460</c:v>
                </c:pt>
                <c:pt idx="580">
                  <c:v>8470</c:v>
                </c:pt>
                <c:pt idx="581">
                  <c:v>8480</c:v>
                </c:pt>
                <c:pt idx="582">
                  <c:v>8490</c:v>
                </c:pt>
                <c:pt idx="583">
                  <c:v>8500</c:v>
                </c:pt>
                <c:pt idx="584">
                  <c:v>8510</c:v>
                </c:pt>
                <c:pt idx="585">
                  <c:v>8520</c:v>
                </c:pt>
                <c:pt idx="586">
                  <c:v>8530</c:v>
                </c:pt>
                <c:pt idx="587">
                  <c:v>8540</c:v>
                </c:pt>
                <c:pt idx="588">
                  <c:v>8560</c:v>
                </c:pt>
                <c:pt idx="589">
                  <c:v>8570</c:v>
                </c:pt>
                <c:pt idx="590">
                  <c:v>8580</c:v>
                </c:pt>
                <c:pt idx="591">
                  <c:v>8590</c:v>
                </c:pt>
                <c:pt idx="592">
                  <c:v>8600</c:v>
                </c:pt>
                <c:pt idx="593">
                  <c:v>8610</c:v>
                </c:pt>
                <c:pt idx="594">
                  <c:v>8620</c:v>
                </c:pt>
                <c:pt idx="595">
                  <c:v>8630</c:v>
                </c:pt>
                <c:pt idx="596">
                  <c:v>8640</c:v>
                </c:pt>
                <c:pt idx="597">
                  <c:v>8650</c:v>
                </c:pt>
                <c:pt idx="598">
                  <c:v>8660</c:v>
                </c:pt>
                <c:pt idx="599">
                  <c:v>8670</c:v>
                </c:pt>
                <c:pt idx="600">
                  <c:v>8680</c:v>
                </c:pt>
                <c:pt idx="601">
                  <c:v>8690</c:v>
                </c:pt>
                <c:pt idx="602">
                  <c:v>8700</c:v>
                </c:pt>
                <c:pt idx="603">
                  <c:v>8710</c:v>
                </c:pt>
                <c:pt idx="604">
                  <c:v>8720</c:v>
                </c:pt>
                <c:pt idx="605">
                  <c:v>8730</c:v>
                </c:pt>
                <c:pt idx="606">
                  <c:v>8740</c:v>
                </c:pt>
                <c:pt idx="607">
                  <c:v>8750</c:v>
                </c:pt>
                <c:pt idx="608">
                  <c:v>8770</c:v>
                </c:pt>
                <c:pt idx="609">
                  <c:v>8780</c:v>
                </c:pt>
                <c:pt idx="610">
                  <c:v>8790</c:v>
                </c:pt>
                <c:pt idx="611">
                  <c:v>8800</c:v>
                </c:pt>
                <c:pt idx="612">
                  <c:v>8820</c:v>
                </c:pt>
                <c:pt idx="613">
                  <c:v>8830</c:v>
                </c:pt>
                <c:pt idx="614">
                  <c:v>8840</c:v>
                </c:pt>
                <c:pt idx="615">
                  <c:v>8850</c:v>
                </c:pt>
                <c:pt idx="616">
                  <c:v>8860</c:v>
                </c:pt>
                <c:pt idx="617">
                  <c:v>8870</c:v>
                </c:pt>
                <c:pt idx="618">
                  <c:v>8880</c:v>
                </c:pt>
                <c:pt idx="619">
                  <c:v>9110</c:v>
                </c:pt>
                <c:pt idx="620">
                  <c:v>9120</c:v>
                </c:pt>
                <c:pt idx="621">
                  <c:v>10320</c:v>
                </c:pt>
                <c:pt idx="622">
                  <c:v>10330</c:v>
                </c:pt>
                <c:pt idx="623">
                  <c:v>10370</c:v>
                </c:pt>
                <c:pt idx="624">
                  <c:v>10380</c:v>
                </c:pt>
                <c:pt idx="625">
                  <c:v>10410</c:v>
                </c:pt>
              </c:numCache>
            </c:numRef>
          </c:xVal>
          <c:yVal>
            <c:numRef>
              <c:f>Sheet2!$K$2:$K$627</c:f>
              <c:numCache>
                <c:formatCode>General</c:formatCode>
                <c:ptCount val="626"/>
                <c:pt idx="0">
                  <c:v>14.85000000000001</c:v>
                </c:pt>
                <c:pt idx="1">
                  <c:v>14.270000000000001</c:v>
                </c:pt>
                <c:pt idx="2">
                  <c:v>14.01</c:v>
                </c:pt>
                <c:pt idx="3">
                  <c:v>14.05</c:v>
                </c:pt>
                <c:pt idx="4">
                  <c:v>13.680000000000001</c:v>
                </c:pt>
                <c:pt idx="5">
                  <c:v>13.65</c:v>
                </c:pt>
                <c:pt idx="6">
                  <c:v>13.65</c:v>
                </c:pt>
                <c:pt idx="7">
                  <c:v>13.65</c:v>
                </c:pt>
                <c:pt idx="8">
                  <c:v>13.540000000000001</c:v>
                </c:pt>
                <c:pt idx="9">
                  <c:v>13.610000000000001</c:v>
                </c:pt>
                <c:pt idx="10">
                  <c:v>13.520000000000001</c:v>
                </c:pt>
                <c:pt idx="11">
                  <c:v>13.430000000000001</c:v>
                </c:pt>
                <c:pt idx="12">
                  <c:v>13.48</c:v>
                </c:pt>
                <c:pt idx="13">
                  <c:v>13.520000000000001</c:v>
                </c:pt>
                <c:pt idx="14">
                  <c:v>13.370000000000006</c:v>
                </c:pt>
                <c:pt idx="15">
                  <c:v>13.3</c:v>
                </c:pt>
                <c:pt idx="16">
                  <c:v>13.100000000000001</c:v>
                </c:pt>
                <c:pt idx="17">
                  <c:v>13.06</c:v>
                </c:pt>
                <c:pt idx="18">
                  <c:v>13.85000000000001</c:v>
                </c:pt>
                <c:pt idx="19">
                  <c:v>12.99</c:v>
                </c:pt>
                <c:pt idx="20">
                  <c:v>12.88</c:v>
                </c:pt>
                <c:pt idx="21">
                  <c:v>13.35000000000001</c:v>
                </c:pt>
                <c:pt idx="22">
                  <c:v>12.790000000000001</c:v>
                </c:pt>
                <c:pt idx="23">
                  <c:v>12.31</c:v>
                </c:pt>
                <c:pt idx="24">
                  <c:v>12.219999999999999</c:v>
                </c:pt>
                <c:pt idx="25">
                  <c:v>12.09</c:v>
                </c:pt>
                <c:pt idx="26">
                  <c:v>12.15</c:v>
                </c:pt>
                <c:pt idx="27">
                  <c:v>12.15</c:v>
                </c:pt>
                <c:pt idx="28">
                  <c:v>12.020000000000001</c:v>
                </c:pt>
                <c:pt idx="29">
                  <c:v>11.76</c:v>
                </c:pt>
                <c:pt idx="30">
                  <c:v>11.870000000000006</c:v>
                </c:pt>
                <c:pt idx="31">
                  <c:v>11.91</c:v>
                </c:pt>
                <c:pt idx="32">
                  <c:v>11.709999999999999</c:v>
                </c:pt>
                <c:pt idx="33">
                  <c:v>11.91</c:v>
                </c:pt>
                <c:pt idx="34">
                  <c:v>11.600000000000001</c:v>
                </c:pt>
                <c:pt idx="35">
                  <c:v>11.430000000000001</c:v>
                </c:pt>
                <c:pt idx="36">
                  <c:v>11.450000000000006</c:v>
                </c:pt>
                <c:pt idx="37">
                  <c:v>11.450000000000006</c:v>
                </c:pt>
                <c:pt idx="38">
                  <c:v>11.47</c:v>
                </c:pt>
                <c:pt idx="39">
                  <c:v>11.47</c:v>
                </c:pt>
                <c:pt idx="40">
                  <c:v>11.3</c:v>
                </c:pt>
                <c:pt idx="41">
                  <c:v>11.180000000000001</c:v>
                </c:pt>
                <c:pt idx="42">
                  <c:v>10.790000000000001</c:v>
                </c:pt>
                <c:pt idx="43">
                  <c:v>10.739999999999998</c:v>
                </c:pt>
                <c:pt idx="44">
                  <c:v>10.610000000000001</c:v>
                </c:pt>
                <c:pt idx="45">
                  <c:v>10.46</c:v>
                </c:pt>
                <c:pt idx="46">
                  <c:v>10.66</c:v>
                </c:pt>
                <c:pt idx="47">
                  <c:v>10.26</c:v>
                </c:pt>
                <c:pt idx="48">
                  <c:v>10.17</c:v>
                </c:pt>
                <c:pt idx="49">
                  <c:v>10.17</c:v>
                </c:pt>
                <c:pt idx="50">
                  <c:v>10.06</c:v>
                </c:pt>
                <c:pt idx="51">
                  <c:v>10.020000000000001</c:v>
                </c:pt>
                <c:pt idx="52">
                  <c:v>9.8800000000000008</c:v>
                </c:pt>
                <c:pt idx="53">
                  <c:v>9.620000000000001</c:v>
                </c:pt>
                <c:pt idx="54">
                  <c:v>9.6900000000000013</c:v>
                </c:pt>
                <c:pt idx="55">
                  <c:v>9.4400000000000013</c:v>
                </c:pt>
                <c:pt idx="56">
                  <c:v>9.6900000000000013</c:v>
                </c:pt>
                <c:pt idx="57">
                  <c:v>9.2200000000000024</c:v>
                </c:pt>
                <c:pt idx="58">
                  <c:v>9.16</c:v>
                </c:pt>
                <c:pt idx="59">
                  <c:v>8.8500000000000068</c:v>
                </c:pt>
                <c:pt idx="60">
                  <c:v>9.09</c:v>
                </c:pt>
                <c:pt idx="61">
                  <c:v>8.9600000000000026</c:v>
                </c:pt>
                <c:pt idx="62">
                  <c:v>9.129999999999999</c:v>
                </c:pt>
                <c:pt idx="63">
                  <c:v>8.8000000000000007</c:v>
                </c:pt>
                <c:pt idx="64">
                  <c:v>8.69</c:v>
                </c:pt>
                <c:pt idx="65">
                  <c:v>9.49</c:v>
                </c:pt>
                <c:pt idx="66">
                  <c:v>8.34</c:v>
                </c:pt>
                <c:pt idx="67">
                  <c:v>8.43</c:v>
                </c:pt>
                <c:pt idx="68">
                  <c:v>8.61</c:v>
                </c:pt>
                <c:pt idx="69">
                  <c:v>8.27</c:v>
                </c:pt>
                <c:pt idx="70">
                  <c:v>8.0300000000000011</c:v>
                </c:pt>
                <c:pt idx="71">
                  <c:v>7.9899999999999993</c:v>
                </c:pt>
                <c:pt idx="72">
                  <c:v>7.88</c:v>
                </c:pt>
                <c:pt idx="73">
                  <c:v>8.0300000000000011</c:v>
                </c:pt>
                <c:pt idx="74">
                  <c:v>8.0300000000000011</c:v>
                </c:pt>
                <c:pt idx="75">
                  <c:v>7.72</c:v>
                </c:pt>
                <c:pt idx="76">
                  <c:v>7.68</c:v>
                </c:pt>
                <c:pt idx="77">
                  <c:v>7.6099999999999985</c:v>
                </c:pt>
                <c:pt idx="78">
                  <c:v>9.5300000000000011</c:v>
                </c:pt>
                <c:pt idx="79">
                  <c:v>7.5</c:v>
                </c:pt>
                <c:pt idx="80">
                  <c:v>7.44</c:v>
                </c:pt>
                <c:pt idx="81">
                  <c:v>7.35</c:v>
                </c:pt>
                <c:pt idx="82">
                  <c:v>7.2799999999999994</c:v>
                </c:pt>
                <c:pt idx="83">
                  <c:v>7.22</c:v>
                </c:pt>
                <c:pt idx="84">
                  <c:v>7.1899999999999995</c:v>
                </c:pt>
                <c:pt idx="85">
                  <c:v>7.13</c:v>
                </c:pt>
                <c:pt idx="86">
                  <c:v>7.02</c:v>
                </c:pt>
                <c:pt idx="87">
                  <c:v>7.02</c:v>
                </c:pt>
                <c:pt idx="88">
                  <c:v>6.89</c:v>
                </c:pt>
                <c:pt idx="89">
                  <c:v>7.1099999999999985</c:v>
                </c:pt>
                <c:pt idx="90">
                  <c:v>6.6599999999999975</c:v>
                </c:pt>
                <c:pt idx="91">
                  <c:v>6.7299999999999995</c:v>
                </c:pt>
                <c:pt idx="92">
                  <c:v>6.6899999999999995</c:v>
                </c:pt>
                <c:pt idx="93">
                  <c:v>6.6599999999999975</c:v>
                </c:pt>
                <c:pt idx="94">
                  <c:v>6.6599999999999975</c:v>
                </c:pt>
                <c:pt idx="95">
                  <c:v>6.55</c:v>
                </c:pt>
                <c:pt idx="96">
                  <c:v>6.1599999999999975</c:v>
                </c:pt>
                <c:pt idx="97">
                  <c:v>6.44</c:v>
                </c:pt>
                <c:pt idx="98">
                  <c:v>6.71</c:v>
                </c:pt>
                <c:pt idx="99">
                  <c:v>6.3999999999999995</c:v>
                </c:pt>
                <c:pt idx="100">
                  <c:v>6.18</c:v>
                </c:pt>
                <c:pt idx="101">
                  <c:v>6.1599999999999975</c:v>
                </c:pt>
                <c:pt idx="102">
                  <c:v>6.51</c:v>
                </c:pt>
                <c:pt idx="103">
                  <c:v>6.05</c:v>
                </c:pt>
                <c:pt idx="104">
                  <c:v>5.92</c:v>
                </c:pt>
                <c:pt idx="105">
                  <c:v>5.92</c:v>
                </c:pt>
                <c:pt idx="106">
                  <c:v>5.8</c:v>
                </c:pt>
                <c:pt idx="107">
                  <c:v>5.94</c:v>
                </c:pt>
                <c:pt idx="108">
                  <c:v>7.1099999999999985</c:v>
                </c:pt>
                <c:pt idx="109">
                  <c:v>5.5</c:v>
                </c:pt>
                <c:pt idx="110">
                  <c:v>5.5</c:v>
                </c:pt>
                <c:pt idx="111">
                  <c:v>5.6499999999999995</c:v>
                </c:pt>
                <c:pt idx="112">
                  <c:v>5.6099999999999985</c:v>
                </c:pt>
                <c:pt idx="113">
                  <c:v>5.54</c:v>
                </c:pt>
                <c:pt idx="114">
                  <c:v>5.3599999999999985</c:v>
                </c:pt>
                <c:pt idx="115">
                  <c:v>5.3</c:v>
                </c:pt>
                <c:pt idx="116">
                  <c:v>5.52</c:v>
                </c:pt>
                <c:pt idx="117">
                  <c:v>5.3</c:v>
                </c:pt>
                <c:pt idx="118">
                  <c:v>5.14</c:v>
                </c:pt>
                <c:pt idx="119">
                  <c:v>5.3199999999999985</c:v>
                </c:pt>
                <c:pt idx="120">
                  <c:v>5.2299999999999995</c:v>
                </c:pt>
                <c:pt idx="121">
                  <c:v>5.2299999999999995</c:v>
                </c:pt>
                <c:pt idx="122">
                  <c:v>5.08</c:v>
                </c:pt>
                <c:pt idx="123">
                  <c:v>5.0299999999999985</c:v>
                </c:pt>
                <c:pt idx="124">
                  <c:v>8.1399999999999988</c:v>
                </c:pt>
                <c:pt idx="125">
                  <c:v>4.88</c:v>
                </c:pt>
                <c:pt idx="126">
                  <c:v>4.9000000000000004</c:v>
                </c:pt>
                <c:pt idx="127">
                  <c:v>4.9899999999999993</c:v>
                </c:pt>
                <c:pt idx="128">
                  <c:v>4.7699999999999996</c:v>
                </c:pt>
                <c:pt idx="129">
                  <c:v>4.59</c:v>
                </c:pt>
                <c:pt idx="130">
                  <c:v>4.6399999999999997</c:v>
                </c:pt>
                <c:pt idx="131">
                  <c:v>4.57</c:v>
                </c:pt>
                <c:pt idx="132">
                  <c:v>4.5</c:v>
                </c:pt>
                <c:pt idx="133">
                  <c:v>4.4800000000000004</c:v>
                </c:pt>
                <c:pt idx="134">
                  <c:v>4.37</c:v>
                </c:pt>
                <c:pt idx="135">
                  <c:v>4.7699999999999996</c:v>
                </c:pt>
                <c:pt idx="136">
                  <c:v>4.59</c:v>
                </c:pt>
                <c:pt idx="137">
                  <c:v>4.37</c:v>
                </c:pt>
                <c:pt idx="138">
                  <c:v>4.42</c:v>
                </c:pt>
                <c:pt idx="139">
                  <c:v>4.37</c:v>
                </c:pt>
                <c:pt idx="140">
                  <c:v>4.75</c:v>
                </c:pt>
                <c:pt idx="141">
                  <c:v>4.28</c:v>
                </c:pt>
                <c:pt idx="142">
                  <c:v>4.6099999999999985</c:v>
                </c:pt>
                <c:pt idx="143">
                  <c:v>4.92</c:v>
                </c:pt>
                <c:pt idx="144">
                  <c:v>4.24</c:v>
                </c:pt>
                <c:pt idx="145">
                  <c:v>4.2</c:v>
                </c:pt>
                <c:pt idx="146">
                  <c:v>4.1099999999999985</c:v>
                </c:pt>
                <c:pt idx="147">
                  <c:v>4.0199999999999996</c:v>
                </c:pt>
                <c:pt idx="148">
                  <c:v>4.0199999999999996</c:v>
                </c:pt>
                <c:pt idx="149">
                  <c:v>3.8200000000000003</c:v>
                </c:pt>
                <c:pt idx="150">
                  <c:v>8.34</c:v>
                </c:pt>
                <c:pt idx="151">
                  <c:v>3.8</c:v>
                </c:pt>
                <c:pt idx="152">
                  <c:v>4.04</c:v>
                </c:pt>
                <c:pt idx="153">
                  <c:v>3.8899999999999997</c:v>
                </c:pt>
                <c:pt idx="154">
                  <c:v>3.8600000000000003</c:v>
                </c:pt>
                <c:pt idx="155">
                  <c:v>3.8200000000000003</c:v>
                </c:pt>
                <c:pt idx="156">
                  <c:v>3.8</c:v>
                </c:pt>
                <c:pt idx="157">
                  <c:v>3.7299999999999995</c:v>
                </c:pt>
                <c:pt idx="158">
                  <c:v>3.67</c:v>
                </c:pt>
                <c:pt idx="159">
                  <c:v>7.1499999999999995</c:v>
                </c:pt>
                <c:pt idx="160">
                  <c:v>3.62</c:v>
                </c:pt>
                <c:pt idx="161">
                  <c:v>3.5999999999999988</c:v>
                </c:pt>
                <c:pt idx="162">
                  <c:v>3.53</c:v>
                </c:pt>
                <c:pt idx="163">
                  <c:v>4.2</c:v>
                </c:pt>
                <c:pt idx="164">
                  <c:v>3.62</c:v>
                </c:pt>
                <c:pt idx="165">
                  <c:v>3.4699999999999998</c:v>
                </c:pt>
                <c:pt idx="166">
                  <c:v>3.9099999999999997</c:v>
                </c:pt>
                <c:pt idx="167">
                  <c:v>8.58</c:v>
                </c:pt>
                <c:pt idx="168">
                  <c:v>3.5999999999999988</c:v>
                </c:pt>
                <c:pt idx="169">
                  <c:v>3.4499999999999997</c:v>
                </c:pt>
                <c:pt idx="170">
                  <c:v>3.8600000000000003</c:v>
                </c:pt>
                <c:pt idx="171">
                  <c:v>3.8</c:v>
                </c:pt>
                <c:pt idx="172">
                  <c:v>3.4000000000000004</c:v>
                </c:pt>
                <c:pt idx="173">
                  <c:v>3.7800000000000002</c:v>
                </c:pt>
                <c:pt idx="174">
                  <c:v>3.8</c:v>
                </c:pt>
                <c:pt idx="175">
                  <c:v>3.7299999999999995</c:v>
                </c:pt>
                <c:pt idx="176">
                  <c:v>5.25</c:v>
                </c:pt>
                <c:pt idx="177">
                  <c:v>3.29</c:v>
                </c:pt>
                <c:pt idx="178">
                  <c:v>3.71</c:v>
                </c:pt>
                <c:pt idx="179">
                  <c:v>3.4000000000000004</c:v>
                </c:pt>
                <c:pt idx="180">
                  <c:v>3.51</c:v>
                </c:pt>
                <c:pt idx="181">
                  <c:v>3.4899999999999998</c:v>
                </c:pt>
                <c:pt idx="182">
                  <c:v>3.5999999999999988</c:v>
                </c:pt>
                <c:pt idx="183">
                  <c:v>3.75</c:v>
                </c:pt>
                <c:pt idx="184">
                  <c:v>3.53</c:v>
                </c:pt>
                <c:pt idx="185">
                  <c:v>3.25</c:v>
                </c:pt>
                <c:pt idx="186">
                  <c:v>7.52</c:v>
                </c:pt>
                <c:pt idx="187">
                  <c:v>7.6099999999999985</c:v>
                </c:pt>
                <c:pt idx="188">
                  <c:v>3.09</c:v>
                </c:pt>
                <c:pt idx="189">
                  <c:v>3.1399999999999997</c:v>
                </c:pt>
                <c:pt idx="190">
                  <c:v>3.6399999999999997</c:v>
                </c:pt>
                <c:pt idx="191">
                  <c:v>5.45</c:v>
                </c:pt>
                <c:pt idx="192">
                  <c:v>3.4699999999999998</c:v>
                </c:pt>
                <c:pt idx="193">
                  <c:v>3.1100000000000003</c:v>
                </c:pt>
                <c:pt idx="194">
                  <c:v>3.51</c:v>
                </c:pt>
                <c:pt idx="195">
                  <c:v>2.96</c:v>
                </c:pt>
                <c:pt idx="196">
                  <c:v>3.0700000000000003</c:v>
                </c:pt>
                <c:pt idx="197">
                  <c:v>3.09</c:v>
                </c:pt>
                <c:pt idx="198">
                  <c:v>3.2299999999999995</c:v>
                </c:pt>
                <c:pt idx="199">
                  <c:v>3.34</c:v>
                </c:pt>
                <c:pt idx="200">
                  <c:v>3.05</c:v>
                </c:pt>
                <c:pt idx="201">
                  <c:v>2.92</c:v>
                </c:pt>
                <c:pt idx="202">
                  <c:v>2.94</c:v>
                </c:pt>
                <c:pt idx="203">
                  <c:v>2.8699999999999997</c:v>
                </c:pt>
                <c:pt idx="204">
                  <c:v>2.92</c:v>
                </c:pt>
                <c:pt idx="205">
                  <c:v>2.9799999999999978</c:v>
                </c:pt>
                <c:pt idx="206">
                  <c:v>2.8099999999999987</c:v>
                </c:pt>
                <c:pt idx="207">
                  <c:v>2.9799999999999978</c:v>
                </c:pt>
                <c:pt idx="208">
                  <c:v>2.8099999999999987</c:v>
                </c:pt>
                <c:pt idx="209">
                  <c:v>3.16</c:v>
                </c:pt>
                <c:pt idx="210">
                  <c:v>3.09</c:v>
                </c:pt>
                <c:pt idx="211">
                  <c:v>5.56</c:v>
                </c:pt>
                <c:pt idx="212">
                  <c:v>2.52</c:v>
                </c:pt>
                <c:pt idx="213">
                  <c:v>2.8699999999999997</c:v>
                </c:pt>
                <c:pt idx="214">
                  <c:v>3.09</c:v>
                </c:pt>
                <c:pt idx="215">
                  <c:v>2.8499999999999988</c:v>
                </c:pt>
                <c:pt idx="216">
                  <c:v>3.0700000000000003</c:v>
                </c:pt>
                <c:pt idx="217">
                  <c:v>2.92</c:v>
                </c:pt>
                <c:pt idx="218">
                  <c:v>2.7</c:v>
                </c:pt>
                <c:pt idx="219">
                  <c:v>2.7199999999999998</c:v>
                </c:pt>
                <c:pt idx="220">
                  <c:v>2.8699999999999997</c:v>
                </c:pt>
                <c:pt idx="221">
                  <c:v>2.74</c:v>
                </c:pt>
                <c:pt idx="222">
                  <c:v>2.54</c:v>
                </c:pt>
                <c:pt idx="223">
                  <c:v>3.03</c:v>
                </c:pt>
                <c:pt idx="224">
                  <c:v>2.54</c:v>
                </c:pt>
                <c:pt idx="225">
                  <c:v>2.54</c:v>
                </c:pt>
                <c:pt idx="226">
                  <c:v>2.92</c:v>
                </c:pt>
                <c:pt idx="227">
                  <c:v>2.92</c:v>
                </c:pt>
                <c:pt idx="228">
                  <c:v>2.8899999999999997</c:v>
                </c:pt>
                <c:pt idx="229">
                  <c:v>2.67</c:v>
                </c:pt>
                <c:pt idx="230">
                  <c:v>2.8899999999999997</c:v>
                </c:pt>
                <c:pt idx="231">
                  <c:v>2.4499999999999997</c:v>
                </c:pt>
                <c:pt idx="232">
                  <c:v>2.54</c:v>
                </c:pt>
                <c:pt idx="233">
                  <c:v>2.74</c:v>
                </c:pt>
                <c:pt idx="234">
                  <c:v>2.4299999999999997</c:v>
                </c:pt>
                <c:pt idx="235">
                  <c:v>2.5</c:v>
                </c:pt>
                <c:pt idx="236">
                  <c:v>2.63</c:v>
                </c:pt>
                <c:pt idx="237">
                  <c:v>2.61</c:v>
                </c:pt>
                <c:pt idx="238">
                  <c:v>2.59</c:v>
                </c:pt>
                <c:pt idx="239">
                  <c:v>2.8099999999999987</c:v>
                </c:pt>
                <c:pt idx="240">
                  <c:v>2.8499999999999988</c:v>
                </c:pt>
                <c:pt idx="241">
                  <c:v>2.21</c:v>
                </c:pt>
                <c:pt idx="242">
                  <c:v>2.52</c:v>
                </c:pt>
                <c:pt idx="243">
                  <c:v>2.52</c:v>
                </c:pt>
                <c:pt idx="244">
                  <c:v>2.67</c:v>
                </c:pt>
                <c:pt idx="245">
                  <c:v>6.8599999999999985</c:v>
                </c:pt>
                <c:pt idx="246">
                  <c:v>2.34</c:v>
                </c:pt>
                <c:pt idx="247">
                  <c:v>2.48</c:v>
                </c:pt>
                <c:pt idx="248">
                  <c:v>2.5</c:v>
                </c:pt>
                <c:pt idx="249">
                  <c:v>2.34</c:v>
                </c:pt>
                <c:pt idx="250">
                  <c:v>2.3699999999999997</c:v>
                </c:pt>
                <c:pt idx="251">
                  <c:v>2.65</c:v>
                </c:pt>
                <c:pt idx="252">
                  <c:v>6.71</c:v>
                </c:pt>
                <c:pt idx="253">
                  <c:v>2.54</c:v>
                </c:pt>
                <c:pt idx="254">
                  <c:v>2.21</c:v>
                </c:pt>
                <c:pt idx="255">
                  <c:v>2.63</c:v>
                </c:pt>
                <c:pt idx="256">
                  <c:v>2.2999999999999998</c:v>
                </c:pt>
                <c:pt idx="257">
                  <c:v>2.12</c:v>
                </c:pt>
                <c:pt idx="258">
                  <c:v>2.3899999999999997</c:v>
                </c:pt>
                <c:pt idx="259">
                  <c:v>2.3899999999999997</c:v>
                </c:pt>
                <c:pt idx="260">
                  <c:v>2.1399999999999997</c:v>
                </c:pt>
                <c:pt idx="261">
                  <c:v>2.3899999999999997</c:v>
                </c:pt>
                <c:pt idx="262">
                  <c:v>2.0999999999999988</c:v>
                </c:pt>
                <c:pt idx="263">
                  <c:v>2.4099999999999997</c:v>
                </c:pt>
                <c:pt idx="264">
                  <c:v>2.3200000000000003</c:v>
                </c:pt>
                <c:pt idx="265">
                  <c:v>2.34</c:v>
                </c:pt>
                <c:pt idx="266">
                  <c:v>2.12</c:v>
                </c:pt>
                <c:pt idx="267">
                  <c:v>2.23</c:v>
                </c:pt>
                <c:pt idx="268">
                  <c:v>2.08</c:v>
                </c:pt>
                <c:pt idx="269">
                  <c:v>2.25</c:v>
                </c:pt>
                <c:pt idx="270">
                  <c:v>1.7900000000000011</c:v>
                </c:pt>
                <c:pt idx="271">
                  <c:v>2.17</c:v>
                </c:pt>
                <c:pt idx="272">
                  <c:v>1.7900000000000011</c:v>
                </c:pt>
                <c:pt idx="273">
                  <c:v>2.0999999999999988</c:v>
                </c:pt>
                <c:pt idx="274">
                  <c:v>4.4400000000000004</c:v>
                </c:pt>
                <c:pt idx="275">
                  <c:v>1.95</c:v>
                </c:pt>
                <c:pt idx="276">
                  <c:v>2.1399999999999997</c:v>
                </c:pt>
                <c:pt idx="277">
                  <c:v>1.92</c:v>
                </c:pt>
                <c:pt idx="278">
                  <c:v>2.0099999999999998</c:v>
                </c:pt>
                <c:pt idx="279">
                  <c:v>2.3200000000000003</c:v>
                </c:pt>
                <c:pt idx="280">
                  <c:v>2.19</c:v>
                </c:pt>
                <c:pt idx="281">
                  <c:v>5.94</c:v>
                </c:pt>
                <c:pt idx="282">
                  <c:v>1.99</c:v>
                </c:pt>
                <c:pt idx="283">
                  <c:v>1.92</c:v>
                </c:pt>
                <c:pt idx="284">
                  <c:v>2.06</c:v>
                </c:pt>
                <c:pt idx="285">
                  <c:v>1.7000000000000011</c:v>
                </c:pt>
                <c:pt idx="286">
                  <c:v>1.680000000000001</c:v>
                </c:pt>
                <c:pt idx="287">
                  <c:v>1.92</c:v>
                </c:pt>
                <c:pt idx="288">
                  <c:v>1.8599999999999988</c:v>
                </c:pt>
                <c:pt idx="289">
                  <c:v>1.8399999999999987</c:v>
                </c:pt>
                <c:pt idx="290">
                  <c:v>1.8599999999999988</c:v>
                </c:pt>
                <c:pt idx="291">
                  <c:v>1.5499999999999985</c:v>
                </c:pt>
                <c:pt idx="292">
                  <c:v>1.8800000000000001</c:v>
                </c:pt>
                <c:pt idx="293">
                  <c:v>1.7700000000000011</c:v>
                </c:pt>
                <c:pt idx="294">
                  <c:v>2.0299999999999998</c:v>
                </c:pt>
                <c:pt idx="295">
                  <c:v>1.9</c:v>
                </c:pt>
                <c:pt idx="296">
                  <c:v>1.8399999999999987</c:v>
                </c:pt>
                <c:pt idx="297">
                  <c:v>1.680000000000001</c:v>
                </c:pt>
                <c:pt idx="298">
                  <c:v>2.06</c:v>
                </c:pt>
                <c:pt idx="299">
                  <c:v>1.46</c:v>
                </c:pt>
                <c:pt idx="300">
                  <c:v>1.7300000000000011</c:v>
                </c:pt>
                <c:pt idx="301">
                  <c:v>1.7500000000000011</c:v>
                </c:pt>
                <c:pt idx="302">
                  <c:v>1.6600000000000001</c:v>
                </c:pt>
                <c:pt idx="303">
                  <c:v>1.62</c:v>
                </c:pt>
                <c:pt idx="304">
                  <c:v>1.7000000000000011</c:v>
                </c:pt>
                <c:pt idx="305">
                  <c:v>1.7900000000000011</c:v>
                </c:pt>
                <c:pt idx="306">
                  <c:v>1.7000000000000011</c:v>
                </c:pt>
                <c:pt idx="307">
                  <c:v>1.6600000000000001</c:v>
                </c:pt>
                <c:pt idx="308">
                  <c:v>1.7700000000000011</c:v>
                </c:pt>
                <c:pt idx="309">
                  <c:v>1.680000000000001</c:v>
                </c:pt>
                <c:pt idx="310">
                  <c:v>5.87</c:v>
                </c:pt>
                <c:pt idx="311">
                  <c:v>1.7300000000000011</c:v>
                </c:pt>
                <c:pt idx="312">
                  <c:v>1.7000000000000011</c:v>
                </c:pt>
                <c:pt idx="313">
                  <c:v>1.6600000000000001</c:v>
                </c:pt>
                <c:pt idx="314">
                  <c:v>1.7900000000000011</c:v>
                </c:pt>
                <c:pt idx="315">
                  <c:v>1.7900000000000011</c:v>
                </c:pt>
                <c:pt idx="316">
                  <c:v>1.5899999999999987</c:v>
                </c:pt>
                <c:pt idx="317">
                  <c:v>1.6400000000000001</c:v>
                </c:pt>
                <c:pt idx="318">
                  <c:v>1.62</c:v>
                </c:pt>
                <c:pt idx="319">
                  <c:v>1.62</c:v>
                </c:pt>
                <c:pt idx="320">
                  <c:v>4.92</c:v>
                </c:pt>
                <c:pt idx="321">
                  <c:v>1.44</c:v>
                </c:pt>
                <c:pt idx="322">
                  <c:v>5.56</c:v>
                </c:pt>
                <c:pt idx="323">
                  <c:v>1.22</c:v>
                </c:pt>
                <c:pt idx="324">
                  <c:v>1.6600000000000001</c:v>
                </c:pt>
                <c:pt idx="325">
                  <c:v>1.5699999999999987</c:v>
                </c:pt>
                <c:pt idx="326">
                  <c:v>1.6400000000000001</c:v>
                </c:pt>
                <c:pt idx="327">
                  <c:v>1.53</c:v>
                </c:pt>
                <c:pt idx="328">
                  <c:v>1.46</c:v>
                </c:pt>
                <c:pt idx="329">
                  <c:v>1.5699999999999987</c:v>
                </c:pt>
                <c:pt idx="330">
                  <c:v>1.51</c:v>
                </c:pt>
                <c:pt idx="331">
                  <c:v>4.92</c:v>
                </c:pt>
                <c:pt idx="332">
                  <c:v>1.6600000000000001</c:v>
                </c:pt>
                <c:pt idx="333">
                  <c:v>1.62</c:v>
                </c:pt>
                <c:pt idx="334">
                  <c:v>1.62</c:v>
                </c:pt>
                <c:pt idx="335">
                  <c:v>1.53</c:v>
                </c:pt>
                <c:pt idx="336">
                  <c:v>1.6400000000000001</c:v>
                </c:pt>
                <c:pt idx="337">
                  <c:v>1.53</c:v>
                </c:pt>
                <c:pt idx="338">
                  <c:v>1.44</c:v>
                </c:pt>
                <c:pt idx="339">
                  <c:v>1.37</c:v>
                </c:pt>
                <c:pt idx="340">
                  <c:v>1.51</c:v>
                </c:pt>
                <c:pt idx="341">
                  <c:v>1.53</c:v>
                </c:pt>
                <c:pt idx="342">
                  <c:v>1.24</c:v>
                </c:pt>
                <c:pt idx="343">
                  <c:v>1.53</c:v>
                </c:pt>
                <c:pt idx="344">
                  <c:v>1.51</c:v>
                </c:pt>
                <c:pt idx="345">
                  <c:v>1.53</c:v>
                </c:pt>
                <c:pt idx="346">
                  <c:v>1.62</c:v>
                </c:pt>
                <c:pt idx="347">
                  <c:v>1.51</c:v>
                </c:pt>
                <c:pt idx="348">
                  <c:v>1.53</c:v>
                </c:pt>
                <c:pt idx="349">
                  <c:v>5.2799999999999994</c:v>
                </c:pt>
                <c:pt idx="350">
                  <c:v>1.6600000000000001</c:v>
                </c:pt>
                <c:pt idx="351">
                  <c:v>1.51</c:v>
                </c:pt>
                <c:pt idx="352">
                  <c:v>1.48</c:v>
                </c:pt>
                <c:pt idx="353">
                  <c:v>1.680000000000001</c:v>
                </c:pt>
                <c:pt idx="354">
                  <c:v>1.5499999999999985</c:v>
                </c:pt>
                <c:pt idx="355">
                  <c:v>1.5899999999999987</c:v>
                </c:pt>
                <c:pt idx="356">
                  <c:v>1.62</c:v>
                </c:pt>
                <c:pt idx="357">
                  <c:v>1.42</c:v>
                </c:pt>
                <c:pt idx="358">
                  <c:v>1.37</c:v>
                </c:pt>
                <c:pt idx="359">
                  <c:v>1.3900000000000001</c:v>
                </c:pt>
                <c:pt idx="360">
                  <c:v>1.5499999999999985</c:v>
                </c:pt>
                <c:pt idx="361">
                  <c:v>1.35</c:v>
                </c:pt>
                <c:pt idx="362">
                  <c:v>1.3900000000000001</c:v>
                </c:pt>
                <c:pt idx="363">
                  <c:v>1.31</c:v>
                </c:pt>
                <c:pt idx="364">
                  <c:v>4.6099999999999985</c:v>
                </c:pt>
                <c:pt idx="365">
                  <c:v>1.33</c:v>
                </c:pt>
                <c:pt idx="366">
                  <c:v>1.28</c:v>
                </c:pt>
                <c:pt idx="367">
                  <c:v>1.31</c:v>
                </c:pt>
                <c:pt idx="368">
                  <c:v>1.3900000000000001</c:v>
                </c:pt>
                <c:pt idx="369">
                  <c:v>1.37</c:v>
                </c:pt>
                <c:pt idx="370">
                  <c:v>1.28</c:v>
                </c:pt>
                <c:pt idx="371">
                  <c:v>1.31</c:v>
                </c:pt>
                <c:pt idx="372">
                  <c:v>1.3900000000000001</c:v>
                </c:pt>
                <c:pt idx="373">
                  <c:v>1.31</c:v>
                </c:pt>
                <c:pt idx="374">
                  <c:v>1.31</c:v>
                </c:pt>
                <c:pt idx="375">
                  <c:v>1.33</c:v>
                </c:pt>
                <c:pt idx="376">
                  <c:v>1.28</c:v>
                </c:pt>
                <c:pt idx="377">
                  <c:v>1.31</c:v>
                </c:pt>
                <c:pt idx="378">
                  <c:v>0.77</c:v>
                </c:pt>
                <c:pt idx="379">
                  <c:v>0.85000000000000053</c:v>
                </c:pt>
                <c:pt idx="380">
                  <c:v>1.42</c:v>
                </c:pt>
                <c:pt idx="381">
                  <c:v>1.31</c:v>
                </c:pt>
                <c:pt idx="382">
                  <c:v>1.2</c:v>
                </c:pt>
                <c:pt idx="383">
                  <c:v>1.35</c:v>
                </c:pt>
                <c:pt idx="384">
                  <c:v>1.35</c:v>
                </c:pt>
                <c:pt idx="385">
                  <c:v>1.1299999999999988</c:v>
                </c:pt>
                <c:pt idx="386">
                  <c:v>1.37</c:v>
                </c:pt>
                <c:pt idx="387">
                  <c:v>1.35</c:v>
                </c:pt>
                <c:pt idx="388">
                  <c:v>1.44</c:v>
                </c:pt>
                <c:pt idx="389">
                  <c:v>1.26</c:v>
                </c:pt>
                <c:pt idx="390">
                  <c:v>1.06</c:v>
                </c:pt>
                <c:pt idx="391">
                  <c:v>1.33</c:v>
                </c:pt>
                <c:pt idx="392">
                  <c:v>1.35</c:v>
                </c:pt>
                <c:pt idx="393">
                  <c:v>1.24</c:v>
                </c:pt>
                <c:pt idx="394">
                  <c:v>1.22</c:v>
                </c:pt>
                <c:pt idx="395">
                  <c:v>1.1499999999999988</c:v>
                </c:pt>
                <c:pt idx="396">
                  <c:v>1.24</c:v>
                </c:pt>
                <c:pt idx="397">
                  <c:v>1.24</c:v>
                </c:pt>
                <c:pt idx="398">
                  <c:v>1.31</c:v>
                </c:pt>
                <c:pt idx="399">
                  <c:v>1.24</c:v>
                </c:pt>
                <c:pt idx="400">
                  <c:v>1.28</c:v>
                </c:pt>
                <c:pt idx="401">
                  <c:v>1.2</c:v>
                </c:pt>
                <c:pt idx="402">
                  <c:v>1.22</c:v>
                </c:pt>
                <c:pt idx="403">
                  <c:v>1.31</c:v>
                </c:pt>
                <c:pt idx="404">
                  <c:v>1.1499999999999988</c:v>
                </c:pt>
                <c:pt idx="405">
                  <c:v>1.33</c:v>
                </c:pt>
                <c:pt idx="406">
                  <c:v>1.22</c:v>
                </c:pt>
                <c:pt idx="407">
                  <c:v>1.2</c:v>
                </c:pt>
                <c:pt idx="408">
                  <c:v>1.28</c:v>
                </c:pt>
                <c:pt idx="409">
                  <c:v>1.2</c:v>
                </c:pt>
                <c:pt idx="410">
                  <c:v>1.22</c:v>
                </c:pt>
                <c:pt idx="411">
                  <c:v>1.22</c:v>
                </c:pt>
                <c:pt idx="412">
                  <c:v>1.1499999999999988</c:v>
                </c:pt>
                <c:pt idx="413">
                  <c:v>1.2</c:v>
                </c:pt>
                <c:pt idx="414">
                  <c:v>1.26</c:v>
                </c:pt>
                <c:pt idx="415">
                  <c:v>3.71</c:v>
                </c:pt>
                <c:pt idx="416">
                  <c:v>1.22</c:v>
                </c:pt>
                <c:pt idx="417">
                  <c:v>1.1499999999999988</c:v>
                </c:pt>
                <c:pt idx="418">
                  <c:v>0.79</c:v>
                </c:pt>
                <c:pt idx="419">
                  <c:v>1.1499999999999988</c:v>
                </c:pt>
                <c:pt idx="420">
                  <c:v>2.7800000000000002</c:v>
                </c:pt>
                <c:pt idx="421">
                  <c:v>1.1499999999999988</c:v>
                </c:pt>
                <c:pt idx="422">
                  <c:v>1.26</c:v>
                </c:pt>
                <c:pt idx="423">
                  <c:v>1.24</c:v>
                </c:pt>
                <c:pt idx="424">
                  <c:v>1.28</c:v>
                </c:pt>
                <c:pt idx="425">
                  <c:v>1.2</c:v>
                </c:pt>
                <c:pt idx="426">
                  <c:v>1.28</c:v>
                </c:pt>
                <c:pt idx="427">
                  <c:v>1.33</c:v>
                </c:pt>
                <c:pt idx="428">
                  <c:v>1.26</c:v>
                </c:pt>
                <c:pt idx="429">
                  <c:v>1.35</c:v>
                </c:pt>
                <c:pt idx="430">
                  <c:v>1.33</c:v>
                </c:pt>
                <c:pt idx="431">
                  <c:v>1.3900000000000001</c:v>
                </c:pt>
                <c:pt idx="432">
                  <c:v>1.22</c:v>
                </c:pt>
                <c:pt idx="433">
                  <c:v>4.17</c:v>
                </c:pt>
                <c:pt idx="434">
                  <c:v>1.44</c:v>
                </c:pt>
                <c:pt idx="435">
                  <c:v>1.06</c:v>
                </c:pt>
                <c:pt idx="436">
                  <c:v>1.3900000000000001</c:v>
                </c:pt>
                <c:pt idx="437">
                  <c:v>1.53</c:v>
                </c:pt>
                <c:pt idx="438">
                  <c:v>1.5899999999999987</c:v>
                </c:pt>
                <c:pt idx="439">
                  <c:v>1.48</c:v>
                </c:pt>
                <c:pt idx="440">
                  <c:v>1.7900000000000011</c:v>
                </c:pt>
                <c:pt idx="441">
                  <c:v>1.33</c:v>
                </c:pt>
                <c:pt idx="442">
                  <c:v>1.7300000000000011</c:v>
                </c:pt>
                <c:pt idx="443">
                  <c:v>1.7300000000000011</c:v>
                </c:pt>
                <c:pt idx="444">
                  <c:v>1.680000000000001</c:v>
                </c:pt>
                <c:pt idx="445">
                  <c:v>1.7700000000000011</c:v>
                </c:pt>
                <c:pt idx="446">
                  <c:v>2.2999999999999998</c:v>
                </c:pt>
                <c:pt idx="447">
                  <c:v>1.92</c:v>
                </c:pt>
                <c:pt idx="448">
                  <c:v>2.08</c:v>
                </c:pt>
                <c:pt idx="449">
                  <c:v>2.17</c:v>
                </c:pt>
                <c:pt idx="450">
                  <c:v>1.95</c:v>
                </c:pt>
                <c:pt idx="451">
                  <c:v>2.0099999999999998</c:v>
                </c:pt>
                <c:pt idx="452">
                  <c:v>1.95</c:v>
                </c:pt>
                <c:pt idx="453">
                  <c:v>3.6399999999999997</c:v>
                </c:pt>
                <c:pt idx="454">
                  <c:v>5.76</c:v>
                </c:pt>
                <c:pt idx="455">
                  <c:v>2.12</c:v>
                </c:pt>
                <c:pt idx="456">
                  <c:v>2.3699999999999997</c:v>
                </c:pt>
                <c:pt idx="457">
                  <c:v>2.17</c:v>
                </c:pt>
                <c:pt idx="458">
                  <c:v>2.2999999999999998</c:v>
                </c:pt>
                <c:pt idx="459">
                  <c:v>2.7</c:v>
                </c:pt>
                <c:pt idx="460">
                  <c:v>2.06</c:v>
                </c:pt>
                <c:pt idx="461">
                  <c:v>2.17</c:v>
                </c:pt>
                <c:pt idx="462">
                  <c:v>2.4099999999999997</c:v>
                </c:pt>
                <c:pt idx="463">
                  <c:v>2.67</c:v>
                </c:pt>
                <c:pt idx="464">
                  <c:v>2.48</c:v>
                </c:pt>
                <c:pt idx="465">
                  <c:v>5.3599999999999985</c:v>
                </c:pt>
                <c:pt idx="466">
                  <c:v>2.3699999999999997</c:v>
                </c:pt>
                <c:pt idx="467">
                  <c:v>2.8099999999999987</c:v>
                </c:pt>
                <c:pt idx="468">
                  <c:v>2.5</c:v>
                </c:pt>
                <c:pt idx="469">
                  <c:v>5.7399999999999993</c:v>
                </c:pt>
                <c:pt idx="470">
                  <c:v>2.61</c:v>
                </c:pt>
                <c:pt idx="471">
                  <c:v>3.03</c:v>
                </c:pt>
                <c:pt idx="472">
                  <c:v>2.7199999999999998</c:v>
                </c:pt>
                <c:pt idx="473">
                  <c:v>2.8699999999999997</c:v>
                </c:pt>
                <c:pt idx="474">
                  <c:v>2.9799999999999978</c:v>
                </c:pt>
                <c:pt idx="475">
                  <c:v>3.42</c:v>
                </c:pt>
                <c:pt idx="476">
                  <c:v>3</c:v>
                </c:pt>
                <c:pt idx="477">
                  <c:v>3.38</c:v>
                </c:pt>
                <c:pt idx="478">
                  <c:v>3.5599999999999987</c:v>
                </c:pt>
                <c:pt idx="479">
                  <c:v>3.1799999999999997</c:v>
                </c:pt>
                <c:pt idx="480">
                  <c:v>3.67</c:v>
                </c:pt>
                <c:pt idx="481">
                  <c:v>3.8899999999999997</c:v>
                </c:pt>
                <c:pt idx="482">
                  <c:v>3.42</c:v>
                </c:pt>
                <c:pt idx="483">
                  <c:v>3.2699999999999996</c:v>
                </c:pt>
                <c:pt idx="484">
                  <c:v>3.7800000000000002</c:v>
                </c:pt>
                <c:pt idx="485">
                  <c:v>3.4899999999999998</c:v>
                </c:pt>
                <c:pt idx="486">
                  <c:v>3.53</c:v>
                </c:pt>
                <c:pt idx="487">
                  <c:v>3.9699999999999998</c:v>
                </c:pt>
                <c:pt idx="488">
                  <c:v>8.0500000000000007</c:v>
                </c:pt>
                <c:pt idx="489">
                  <c:v>3.6900000000000004</c:v>
                </c:pt>
                <c:pt idx="490">
                  <c:v>8.2100000000000009</c:v>
                </c:pt>
                <c:pt idx="491">
                  <c:v>4.0199999999999996</c:v>
                </c:pt>
                <c:pt idx="492">
                  <c:v>4.42</c:v>
                </c:pt>
                <c:pt idx="493">
                  <c:v>4.55</c:v>
                </c:pt>
                <c:pt idx="494">
                  <c:v>4.3099999999999996</c:v>
                </c:pt>
                <c:pt idx="495">
                  <c:v>8.7800000000000011</c:v>
                </c:pt>
                <c:pt idx="496">
                  <c:v>4.5</c:v>
                </c:pt>
                <c:pt idx="497">
                  <c:v>4.3499999999999996</c:v>
                </c:pt>
                <c:pt idx="498">
                  <c:v>4.8099999999999996</c:v>
                </c:pt>
                <c:pt idx="499">
                  <c:v>4.53</c:v>
                </c:pt>
                <c:pt idx="500">
                  <c:v>4.59</c:v>
                </c:pt>
                <c:pt idx="501">
                  <c:v>5.25</c:v>
                </c:pt>
                <c:pt idx="502">
                  <c:v>5.08</c:v>
                </c:pt>
                <c:pt idx="503">
                  <c:v>4.92</c:v>
                </c:pt>
                <c:pt idx="504">
                  <c:v>4.9000000000000004</c:v>
                </c:pt>
                <c:pt idx="505">
                  <c:v>4.88</c:v>
                </c:pt>
                <c:pt idx="506">
                  <c:v>4.68</c:v>
                </c:pt>
                <c:pt idx="507">
                  <c:v>5.72</c:v>
                </c:pt>
                <c:pt idx="508">
                  <c:v>5.5</c:v>
                </c:pt>
                <c:pt idx="509">
                  <c:v>5.3599999999999985</c:v>
                </c:pt>
                <c:pt idx="510">
                  <c:v>5.54</c:v>
                </c:pt>
                <c:pt idx="511">
                  <c:v>5.85</c:v>
                </c:pt>
                <c:pt idx="512">
                  <c:v>5.2299999999999995</c:v>
                </c:pt>
                <c:pt idx="513">
                  <c:v>5.2799999999999994</c:v>
                </c:pt>
                <c:pt idx="514">
                  <c:v>5.45</c:v>
                </c:pt>
                <c:pt idx="515">
                  <c:v>6</c:v>
                </c:pt>
                <c:pt idx="516">
                  <c:v>5.92</c:v>
                </c:pt>
                <c:pt idx="517">
                  <c:v>6.3599999999999985</c:v>
                </c:pt>
                <c:pt idx="518">
                  <c:v>5.25</c:v>
                </c:pt>
                <c:pt idx="519">
                  <c:v>5.83</c:v>
                </c:pt>
                <c:pt idx="520">
                  <c:v>5.89</c:v>
                </c:pt>
                <c:pt idx="521">
                  <c:v>6.84</c:v>
                </c:pt>
                <c:pt idx="522">
                  <c:v>6.42</c:v>
                </c:pt>
                <c:pt idx="523">
                  <c:v>6.7700000000000014</c:v>
                </c:pt>
                <c:pt idx="524">
                  <c:v>6.3999999999999995</c:v>
                </c:pt>
                <c:pt idx="525">
                  <c:v>6.58</c:v>
                </c:pt>
                <c:pt idx="526">
                  <c:v>6.7700000000000014</c:v>
                </c:pt>
                <c:pt idx="527">
                  <c:v>6.84</c:v>
                </c:pt>
                <c:pt idx="528">
                  <c:v>6.91</c:v>
                </c:pt>
                <c:pt idx="529">
                  <c:v>6.14</c:v>
                </c:pt>
                <c:pt idx="530">
                  <c:v>6.6199999999999966</c:v>
                </c:pt>
                <c:pt idx="531">
                  <c:v>6.6199999999999966</c:v>
                </c:pt>
                <c:pt idx="532">
                  <c:v>7.08</c:v>
                </c:pt>
                <c:pt idx="533">
                  <c:v>7.2399999999999993</c:v>
                </c:pt>
                <c:pt idx="534">
                  <c:v>7.75</c:v>
                </c:pt>
                <c:pt idx="535">
                  <c:v>7.1899999999999995</c:v>
                </c:pt>
                <c:pt idx="536">
                  <c:v>6.84</c:v>
                </c:pt>
                <c:pt idx="537">
                  <c:v>7.6099999999999985</c:v>
                </c:pt>
                <c:pt idx="538">
                  <c:v>7.92</c:v>
                </c:pt>
                <c:pt idx="539">
                  <c:v>7.41</c:v>
                </c:pt>
                <c:pt idx="540">
                  <c:v>7.48</c:v>
                </c:pt>
                <c:pt idx="541">
                  <c:v>7.1499999999999995</c:v>
                </c:pt>
                <c:pt idx="542">
                  <c:v>7.72</c:v>
                </c:pt>
                <c:pt idx="543">
                  <c:v>7.33</c:v>
                </c:pt>
                <c:pt idx="544">
                  <c:v>8.34</c:v>
                </c:pt>
                <c:pt idx="545">
                  <c:v>7.72</c:v>
                </c:pt>
                <c:pt idx="546">
                  <c:v>8.08</c:v>
                </c:pt>
                <c:pt idx="547">
                  <c:v>7.75</c:v>
                </c:pt>
                <c:pt idx="548">
                  <c:v>8.16</c:v>
                </c:pt>
                <c:pt idx="549">
                  <c:v>8.2100000000000009</c:v>
                </c:pt>
                <c:pt idx="550">
                  <c:v>7.92</c:v>
                </c:pt>
                <c:pt idx="551">
                  <c:v>8.25</c:v>
                </c:pt>
                <c:pt idx="552">
                  <c:v>8.1399999999999988</c:v>
                </c:pt>
                <c:pt idx="553">
                  <c:v>8.52</c:v>
                </c:pt>
                <c:pt idx="554">
                  <c:v>8.3600000000000048</c:v>
                </c:pt>
                <c:pt idx="555">
                  <c:v>8.32</c:v>
                </c:pt>
                <c:pt idx="556">
                  <c:v>8.3800000000000008</c:v>
                </c:pt>
                <c:pt idx="557">
                  <c:v>8.98</c:v>
                </c:pt>
                <c:pt idx="558">
                  <c:v>8.4500000000000028</c:v>
                </c:pt>
                <c:pt idx="559">
                  <c:v>8.89</c:v>
                </c:pt>
                <c:pt idx="560">
                  <c:v>9.3800000000000008</c:v>
                </c:pt>
                <c:pt idx="561">
                  <c:v>8.7200000000000024</c:v>
                </c:pt>
                <c:pt idx="562">
                  <c:v>8.8700000000000028</c:v>
                </c:pt>
                <c:pt idx="563">
                  <c:v>9.8000000000000007</c:v>
                </c:pt>
                <c:pt idx="564">
                  <c:v>9.2200000000000024</c:v>
                </c:pt>
                <c:pt idx="565">
                  <c:v>9.2200000000000024</c:v>
                </c:pt>
                <c:pt idx="566">
                  <c:v>9.1800000000000015</c:v>
                </c:pt>
                <c:pt idx="567">
                  <c:v>9.49</c:v>
                </c:pt>
                <c:pt idx="568">
                  <c:v>9.3500000000000068</c:v>
                </c:pt>
                <c:pt idx="569">
                  <c:v>9.42</c:v>
                </c:pt>
                <c:pt idx="570">
                  <c:v>9.51</c:v>
                </c:pt>
                <c:pt idx="571">
                  <c:v>9.8600000000000048</c:v>
                </c:pt>
                <c:pt idx="572">
                  <c:v>12.42</c:v>
                </c:pt>
                <c:pt idx="573">
                  <c:v>9.8600000000000048</c:v>
                </c:pt>
                <c:pt idx="574">
                  <c:v>9.9700000000000006</c:v>
                </c:pt>
                <c:pt idx="575">
                  <c:v>10.48</c:v>
                </c:pt>
                <c:pt idx="576">
                  <c:v>10.239999999999998</c:v>
                </c:pt>
                <c:pt idx="577">
                  <c:v>11.3</c:v>
                </c:pt>
                <c:pt idx="578">
                  <c:v>10.41</c:v>
                </c:pt>
                <c:pt idx="579">
                  <c:v>10.41</c:v>
                </c:pt>
                <c:pt idx="580">
                  <c:v>11.450000000000006</c:v>
                </c:pt>
                <c:pt idx="581">
                  <c:v>10.700000000000001</c:v>
                </c:pt>
                <c:pt idx="582">
                  <c:v>10.92</c:v>
                </c:pt>
                <c:pt idx="583">
                  <c:v>11.629999999999999</c:v>
                </c:pt>
                <c:pt idx="584">
                  <c:v>10.85000000000001</c:v>
                </c:pt>
                <c:pt idx="585">
                  <c:v>12.790000000000001</c:v>
                </c:pt>
                <c:pt idx="586">
                  <c:v>10.99</c:v>
                </c:pt>
                <c:pt idx="587">
                  <c:v>11.520000000000001</c:v>
                </c:pt>
                <c:pt idx="588">
                  <c:v>11.65</c:v>
                </c:pt>
                <c:pt idx="589">
                  <c:v>11.8</c:v>
                </c:pt>
                <c:pt idx="590">
                  <c:v>11.709999999999999</c:v>
                </c:pt>
                <c:pt idx="591">
                  <c:v>11.56</c:v>
                </c:pt>
                <c:pt idx="592">
                  <c:v>13.280000000000001</c:v>
                </c:pt>
                <c:pt idx="593">
                  <c:v>12.82</c:v>
                </c:pt>
                <c:pt idx="594">
                  <c:v>11.96</c:v>
                </c:pt>
                <c:pt idx="595">
                  <c:v>12.020000000000001</c:v>
                </c:pt>
                <c:pt idx="596">
                  <c:v>12.09</c:v>
                </c:pt>
                <c:pt idx="597">
                  <c:v>12.729999999999999</c:v>
                </c:pt>
                <c:pt idx="598">
                  <c:v>12.31</c:v>
                </c:pt>
                <c:pt idx="599">
                  <c:v>12.42</c:v>
                </c:pt>
                <c:pt idx="600">
                  <c:v>12.770000000000001</c:v>
                </c:pt>
                <c:pt idx="601">
                  <c:v>13.06</c:v>
                </c:pt>
                <c:pt idx="602">
                  <c:v>13.65</c:v>
                </c:pt>
                <c:pt idx="603">
                  <c:v>12.97</c:v>
                </c:pt>
                <c:pt idx="604">
                  <c:v>13.48</c:v>
                </c:pt>
                <c:pt idx="605">
                  <c:v>13.01</c:v>
                </c:pt>
                <c:pt idx="606">
                  <c:v>13.41</c:v>
                </c:pt>
                <c:pt idx="607">
                  <c:v>13.520000000000001</c:v>
                </c:pt>
                <c:pt idx="608">
                  <c:v>13.48</c:v>
                </c:pt>
                <c:pt idx="609">
                  <c:v>13.680000000000001</c:v>
                </c:pt>
                <c:pt idx="610">
                  <c:v>13.680000000000001</c:v>
                </c:pt>
                <c:pt idx="611">
                  <c:v>13.57</c:v>
                </c:pt>
                <c:pt idx="612">
                  <c:v>13.9</c:v>
                </c:pt>
                <c:pt idx="613">
                  <c:v>14.05</c:v>
                </c:pt>
                <c:pt idx="614">
                  <c:v>14.100000000000001</c:v>
                </c:pt>
                <c:pt idx="615">
                  <c:v>14.600000000000001</c:v>
                </c:pt>
                <c:pt idx="616">
                  <c:v>15.110000000000001</c:v>
                </c:pt>
                <c:pt idx="617">
                  <c:v>14.34</c:v>
                </c:pt>
                <c:pt idx="618">
                  <c:v>14.8</c:v>
                </c:pt>
                <c:pt idx="619">
                  <c:v>16.190000000000001</c:v>
                </c:pt>
                <c:pt idx="620">
                  <c:v>15.07</c:v>
                </c:pt>
                <c:pt idx="621">
                  <c:v>15.040000000000001</c:v>
                </c:pt>
                <c:pt idx="622">
                  <c:v>14.49</c:v>
                </c:pt>
                <c:pt idx="623">
                  <c:v>14.47</c:v>
                </c:pt>
                <c:pt idx="624">
                  <c:v>14.58</c:v>
                </c:pt>
                <c:pt idx="625">
                  <c:v>14.58</c:v>
                </c:pt>
              </c:numCache>
            </c:numRef>
          </c:yVal>
        </c:ser>
        <c:axId val="56677888"/>
        <c:axId val="56679424"/>
      </c:scatterChart>
      <c:valAx>
        <c:axId val="56665600"/>
        <c:scaling>
          <c:orientation val="minMax"/>
          <c:max val="10500"/>
          <c:min val="1298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Time [S]</a:t>
                </a:r>
              </a:p>
            </c:rich>
          </c:tx>
          <c:layout>
            <c:manualLayout>
              <c:xMode val="edge"/>
              <c:yMode val="edge"/>
              <c:x val="0.45699475065616779"/>
              <c:y val="0.8779430619952997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low"/>
        <c:spPr>
          <a:ln w="0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6667520"/>
        <c:crosses val="autoZero"/>
        <c:crossBetween val="midCat"/>
      </c:valAx>
      <c:valAx>
        <c:axId val="56667520"/>
        <c:scaling>
          <c:orientation val="minMax"/>
          <c:max val="31"/>
          <c:min val="-30"/>
        </c:scaling>
        <c:axPos val="l"/>
        <c:majorGridlines>
          <c:spPr>
            <a:ln w="3175">
              <a:solidFill>
                <a:srgbClr val="B3B3B3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Temperature [C]</a:t>
                </a:r>
              </a:p>
            </c:rich>
          </c:tx>
          <c:layout>
            <c:manualLayout>
              <c:xMode val="edge"/>
              <c:yMode val="edge"/>
              <c:x val="1.482854494902688E-2"/>
              <c:y val="0.49122877151403177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low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6665600"/>
        <c:crosses val="autoZero"/>
        <c:crossBetween val="midCat"/>
        <c:majorUnit val="10"/>
        <c:minorUnit val="5"/>
      </c:valAx>
      <c:valAx>
        <c:axId val="56677888"/>
        <c:scaling>
          <c:orientation val="minMax"/>
          <c:max val="10500"/>
          <c:min val="1298"/>
        </c:scaling>
        <c:axPos val="b"/>
        <c:numFmt formatCode="General" sourceLinked="1"/>
        <c:majorTickMark val="cross"/>
        <c:tickLblPos val="none"/>
        <c:spPr>
          <a:ln w="3175">
            <a:solidFill>
              <a:srgbClr val="B3B3B3"/>
            </a:solidFill>
            <a:prstDash val="solid"/>
          </a:ln>
        </c:spPr>
        <c:crossAx val="56679424"/>
        <c:crosses val="autoZero"/>
        <c:crossBetween val="midCat"/>
      </c:valAx>
      <c:valAx>
        <c:axId val="56679424"/>
        <c:scaling>
          <c:orientation val="minMax"/>
        </c:scaling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 smtClean="0"/>
                  <a:t>Pressure [PSI]</a:t>
                </a:r>
                <a:endParaRPr lang="en-US" dirty="0"/>
              </a:p>
            </c:rich>
          </c:tx>
          <c:layout>
            <c:manualLayout>
              <c:xMode val="edge"/>
              <c:yMode val="edge"/>
              <c:x val="0.96763754045307482"/>
              <c:y val="0.50504467429376232"/>
            </c:manualLayout>
          </c:layout>
        </c:title>
        <c:numFmt formatCode="General" sourceLinked="1"/>
        <c:tickLblPos val="high"/>
        <c:spPr>
          <a:ln w="3175">
            <a:solidFill>
              <a:srgbClr val="B3B3B3"/>
            </a:solidFill>
            <a:prstDash val="solid"/>
          </a:ln>
        </c:spPr>
        <c:crossAx val="56677888"/>
        <c:crosses val="autoZero"/>
        <c:crossBetween val="midCat"/>
      </c:valAx>
      <c:spPr>
        <a:noFill/>
        <a:ln w="3175">
          <a:solidFill>
            <a:srgbClr val="B3B3B3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39758906993061593"/>
          <c:y val="0.92038117186571156"/>
          <c:w val="0.27659403341908995"/>
          <c:h val="3.9635838203151488E-2"/>
        </c:manualLayout>
      </c:layout>
      <c:spPr>
        <a:noFill/>
        <a:ln w="25400">
          <a:noFill/>
        </a:ln>
      </c:spPr>
    </c:legend>
    <c:dispBlanksAs val="gap"/>
  </c:chart>
  <c:spPr>
    <a:gradFill>
      <a:gsLst>
        <a:gs pos="0">
          <a:srgbClr val="000000"/>
        </a:gs>
        <a:gs pos="20000">
          <a:srgbClr val="000040"/>
        </a:gs>
        <a:gs pos="50000">
          <a:srgbClr val="400040"/>
        </a:gs>
        <a:gs pos="75000">
          <a:srgbClr val="8F0040"/>
        </a:gs>
      </a:gsLst>
      <a:lin ang="2700000" scaled="0"/>
    </a:gradFill>
    <a:ln w="9525">
      <a:noFill/>
    </a:ln>
  </c:spPr>
  <c:txPr>
    <a:bodyPr/>
    <a:lstStyle/>
    <a:p>
      <a:pPr>
        <a:defRPr sz="1000" b="0" i="0" u="none" strike="noStrike" baseline="0">
          <a:solidFill>
            <a:srgbClr val="FFC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TMP temperature VS time</a:t>
            </a:r>
          </a:p>
        </c:rich>
      </c:tx>
      <c:layout>
        <c:manualLayout>
          <c:xMode val="edge"/>
          <c:yMode val="edge"/>
          <c:x val="0.36682830401378125"/>
          <c:y val="2.7874588171844572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3.9951597466847406E-2"/>
          <c:y val="0.12057881969299281"/>
          <c:w val="0.88521084442249287"/>
          <c:h val="0.72718543704764183"/>
        </c:manualLayout>
      </c:layout>
      <c:scatterChart>
        <c:scatterStyle val="lineMarker"/>
        <c:ser>
          <c:idx val="0"/>
          <c:order val="0"/>
          <c:tx>
            <c:strRef>
              <c:f>Sheet1!$D$1</c:f>
              <c:strCache>
                <c:ptCount val="1"/>
                <c:pt idx="0">
                  <c:v>Calc Temp</c:v>
                </c:pt>
              </c:strCache>
            </c:strRef>
          </c:tx>
          <c:spPr>
            <a:ln w="12700">
              <a:solidFill>
                <a:schemeClr val="bg1">
                  <a:lumMod val="40000"/>
                  <a:lumOff val="60000"/>
                </a:schemeClr>
              </a:solidFill>
              <a:prstDash val="solid"/>
            </a:ln>
          </c:spPr>
          <c:marker>
            <c:symbol val="none"/>
          </c:marker>
          <c:xVal>
            <c:numRef>
              <c:f>Sheet1!$A$2:$A$325</c:f>
              <c:numCache>
                <c:formatCode>General</c:formatCode>
                <c:ptCount val="324"/>
                <c:pt idx="0">
                  <c:v>1220</c:v>
                </c:pt>
                <c:pt idx="1">
                  <c:v>1236</c:v>
                </c:pt>
                <c:pt idx="2">
                  <c:v>1258</c:v>
                </c:pt>
                <c:pt idx="3">
                  <c:v>1278</c:v>
                </c:pt>
                <c:pt idx="4">
                  <c:v>1282</c:v>
                </c:pt>
                <c:pt idx="5">
                  <c:v>1290</c:v>
                </c:pt>
                <c:pt idx="6">
                  <c:v>1292</c:v>
                </c:pt>
                <c:pt idx="7">
                  <c:v>1296</c:v>
                </c:pt>
                <c:pt idx="8">
                  <c:v>1300</c:v>
                </c:pt>
                <c:pt idx="9">
                  <c:v>1302</c:v>
                </c:pt>
                <c:pt idx="10">
                  <c:v>1308</c:v>
                </c:pt>
                <c:pt idx="11">
                  <c:v>1312</c:v>
                </c:pt>
                <c:pt idx="12">
                  <c:v>1320</c:v>
                </c:pt>
                <c:pt idx="13">
                  <c:v>1322</c:v>
                </c:pt>
                <c:pt idx="14">
                  <c:v>1338</c:v>
                </c:pt>
                <c:pt idx="15">
                  <c:v>1340</c:v>
                </c:pt>
                <c:pt idx="16">
                  <c:v>1358</c:v>
                </c:pt>
                <c:pt idx="17">
                  <c:v>1360</c:v>
                </c:pt>
                <c:pt idx="18">
                  <c:v>1366</c:v>
                </c:pt>
                <c:pt idx="19">
                  <c:v>1416</c:v>
                </c:pt>
                <c:pt idx="20">
                  <c:v>1426</c:v>
                </c:pt>
                <c:pt idx="21">
                  <c:v>1428</c:v>
                </c:pt>
                <c:pt idx="22">
                  <c:v>1438</c:v>
                </c:pt>
                <c:pt idx="23">
                  <c:v>1456</c:v>
                </c:pt>
                <c:pt idx="24">
                  <c:v>1460</c:v>
                </c:pt>
                <c:pt idx="25">
                  <c:v>1472</c:v>
                </c:pt>
                <c:pt idx="26">
                  <c:v>1480</c:v>
                </c:pt>
                <c:pt idx="27">
                  <c:v>1486</c:v>
                </c:pt>
                <c:pt idx="28">
                  <c:v>1490</c:v>
                </c:pt>
                <c:pt idx="29">
                  <c:v>1492</c:v>
                </c:pt>
                <c:pt idx="30">
                  <c:v>1498</c:v>
                </c:pt>
                <c:pt idx="31">
                  <c:v>1510</c:v>
                </c:pt>
                <c:pt idx="32">
                  <c:v>1520</c:v>
                </c:pt>
                <c:pt idx="33">
                  <c:v>1540</c:v>
                </c:pt>
                <c:pt idx="34">
                  <c:v>1560</c:v>
                </c:pt>
                <c:pt idx="35">
                  <c:v>1600</c:v>
                </c:pt>
                <c:pt idx="36">
                  <c:v>1610</c:v>
                </c:pt>
                <c:pt idx="37">
                  <c:v>1630</c:v>
                </c:pt>
                <c:pt idx="38">
                  <c:v>1640</c:v>
                </c:pt>
                <c:pt idx="39">
                  <c:v>1660</c:v>
                </c:pt>
                <c:pt idx="40">
                  <c:v>1670</c:v>
                </c:pt>
                <c:pt idx="41">
                  <c:v>1690</c:v>
                </c:pt>
                <c:pt idx="42">
                  <c:v>1710</c:v>
                </c:pt>
                <c:pt idx="43">
                  <c:v>1720</c:v>
                </c:pt>
                <c:pt idx="44">
                  <c:v>1730</c:v>
                </c:pt>
                <c:pt idx="45">
                  <c:v>1740</c:v>
                </c:pt>
                <c:pt idx="46">
                  <c:v>1760</c:v>
                </c:pt>
                <c:pt idx="47">
                  <c:v>1780</c:v>
                </c:pt>
                <c:pt idx="48">
                  <c:v>1790</c:v>
                </c:pt>
                <c:pt idx="49">
                  <c:v>1800</c:v>
                </c:pt>
                <c:pt idx="50">
                  <c:v>1810</c:v>
                </c:pt>
                <c:pt idx="51">
                  <c:v>1830</c:v>
                </c:pt>
                <c:pt idx="52">
                  <c:v>1840</c:v>
                </c:pt>
                <c:pt idx="53">
                  <c:v>1850</c:v>
                </c:pt>
                <c:pt idx="54">
                  <c:v>1870</c:v>
                </c:pt>
                <c:pt idx="55">
                  <c:v>1880</c:v>
                </c:pt>
                <c:pt idx="56">
                  <c:v>1890</c:v>
                </c:pt>
                <c:pt idx="57">
                  <c:v>1900</c:v>
                </c:pt>
                <c:pt idx="58">
                  <c:v>1910</c:v>
                </c:pt>
                <c:pt idx="59">
                  <c:v>1920</c:v>
                </c:pt>
                <c:pt idx="60">
                  <c:v>1930</c:v>
                </c:pt>
                <c:pt idx="61">
                  <c:v>1940</c:v>
                </c:pt>
                <c:pt idx="62">
                  <c:v>1950</c:v>
                </c:pt>
                <c:pt idx="63">
                  <c:v>1970</c:v>
                </c:pt>
                <c:pt idx="64">
                  <c:v>1980</c:v>
                </c:pt>
                <c:pt idx="65">
                  <c:v>1990</c:v>
                </c:pt>
                <c:pt idx="66">
                  <c:v>2000</c:v>
                </c:pt>
                <c:pt idx="67">
                  <c:v>2010</c:v>
                </c:pt>
                <c:pt idx="68">
                  <c:v>2020</c:v>
                </c:pt>
                <c:pt idx="69">
                  <c:v>2030</c:v>
                </c:pt>
                <c:pt idx="70">
                  <c:v>2040</c:v>
                </c:pt>
                <c:pt idx="71">
                  <c:v>2050</c:v>
                </c:pt>
                <c:pt idx="72">
                  <c:v>2060</c:v>
                </c:pt>
                <c:pt idx="73">
                  <c:v>2070</c:v>
                </c:pt>
                <c:pt idx="74">
                  <c:v>2080</c:v>
                </c:pt>
                <c:pt idx="75">
                  <c:v>2090</c:v>
                </c:pt>
                <c:pt idx="76">
                  <c:v>2100</c:v>
                </c:pt>
                <c:pt idx="77">
                  <c:v>2110</c:v>
                </c:pt>
                <c:pt idx="78">
                  <c:v>2120</c:v>
                </c:pt>
                <c:pt idx="79">
                  <c:v>2130</c:v>
                </c:pt>
                <c:pt idx="80">
                  <c:v>2140</c:v>
                </c:pt>
                <c:pt idx="81">
                  <c:v>2150</c:v>
                </c:pt>
                <c:pt idx="82">
                  <c:v>2160</c:v>
                </c:pt>
                <c:pt idx="83">
                  <c:v>2170</c:v>
                </c:pt>
                <c:pt idx="84">
                  <c:v>2180</c:v>
                </c:pt>
                <c:pt idx="85">
                  <c:v>2190</c:v>
                </c:pt>
                <c:pt idx="86">
                  <c:v>2200</c:v>
                </c:pt>
                <c:pt idx="87">
                  <c:v>2210</c:v>
                </c:pt>
                <c:pt idx="88">
                  <c:v>2220</c:v>
                </c:pt>
                <c:pt idx="89">
                  <c:v>2230</c:v>
                </c:pt>
                <c:pt idx="90">
                  <c:v>2240</c:v>
                </c:pt>
                <c:pt idx="91">
                  <c:v>2250</c:v>
                </c:pt>
                <c:pt idx="92">
                  <c:v>2260</c:v>
                </c:pt>
                <c:pt idx="93">
                  <c:v>2270</c:v>
                </c:pt>
                <c:pt idx="94">
                  <c:v>2280</c:v>
                </c:pt>
                <c:pt idx="95">
                  <c:v>2290</c:v>
                </c:pt>
                <c:pt idx="96">
                  <c:v>2310</c:v>
                </c:pt>
                <c:pt idx="97">
                  <c:v>2340</c:v>
                </c:pt>
                <c:pt idx="98">
                  <c:v>2350</c:v>
                </c:pt>
                <c:pt idx="99">
                  <c:v>2360</c:v>
                </c:pt>
                <c:pt idx="100">
                  <c:v>2380</c:v>
                </c:pt>
                <c:pt idx="101">
                  <c:v>2390</c:v>
                </c:pt>
                <c:pt idx="102">
                  <c:v>4860</c:v>
                </c:pt>
                <c:pt idx="103">
                  <c:v>4930</c:v>
                </c:pt>
                <c:pt idx="104">
                  <c:v>4940</c:v>
                </c:pt>
                <c:pt idx="105">
                  <c:v>4970</c:v>
                </c:pt>
                <c:pt idx="106">
                  <c:v>4990</c:v>
                </c:pt>
                <c:pt idx="107">
                  <c:v>5000</c:v>
                </c:pt>
                <c:pt idx="108">
                  <c:v>5010</c:v>
                </c:pt>
                <c:pt idx="109">
                  <c:v>5030</c:v>
                </c:pt>
                <c:pt idx="110">
                  <c:v>5040</c:v>
                </c:pt>
                <c:pt idx="111">
                  <c:v>5050</c:v>
                </c:pt>
                <c:pt idx="112">
                  <c:v>5060</c:v>
                </c:pt>
                <c:pt idx="113">
                  <c:v>5070</c:v>
                </c:pt>
                <c:pt idx="114">
                  <c:v>5080</c:v>
                </c:pt>
                <c:pt idx="115">
                  <c:v>5090</c:v>
                </c:pt>
                <c:pt idx="116">
                  <c:v>5110</c:v>
                </c:pt>
                <c:pt idx="117">
                  <c:v>5130</c:v>
                </c:pt>
                <c:pt idx="118">
                  <c:v>5140</c:v>
                </c:pt>
                <c:pt idx="119">
                  <c:v>5150</c:v>
                </c:pt>
                <c:pt idx="120">
                  <c:v>5160</c:v>
                </c:pt>
                <c:pt idx="121">
                  <c:v>5180</c:v>
                </c:pt>
                <c:pt idx="122">
                  <c:v>5230</c:v>
                </c:pt>
                <c:pt idx="123">
                  <c:v>5250</c:v>
                </c:pt>
                <c:pt idx="124">
                  <c:v>5260</c:v>
                </c:pt>
                <c:pt idx="125">
                  <c:v>5270</c:v>
                </c:pt>
                <c:pt idx="126">
                  <c:v>5280</c:v>
                </c:pt>
                <c:pt idx="127">
                  <c:v>5290</c:v>
                </c:pt>
                <c:pt idx="128">
                  <c:v>5310</c:v>
                </c:pt>
                <c:pt idx="129">
                  <c:v>5320</c:v>
                </c:pt>
                <c:pt idx="130">
                  <c:v>5330</c:v>
                </c:pt>
                <c:pt idx="131">
                  <c:v>5340</c:v>
                </c:pt>
                <c:pt idx="132">
                  <c:v>5350</c:v>
                </c:pt>
                <c:pt idx="133">
                  <c:v>5360</c:v>
                </c:pt>
                <c:pt idx="134">
                  <c:v>5370</c:v>
                </c:pt>
                <c:pt idx="135">
                  <c:v>5380</c:v>
                </c:pt>
                <c:pt idx="136">
                  <c:v>5390</c:v>
                </c:pt>
                <c:pt idx="137">
                  <c:v>5400</c:v>
                </c:pt>
                <c:pt idx="138">
                  <c:v>5410</c:v>
                </c:pt>
                <c:pt idx="139">
                  <c:v>5420</c:v>
                </c:pt>
                <c:pt idx="140">
                  <c:v>5430</c:v>
                </c:pt>
                <c:pt idx="141">
                  <c:v>5460</c:v>
                </c:pt>
                <c:pt idx="142">
                  <c:v>5470</c:v>
                </c:pt>
                <c:pt idx="143">
                  <c:v>5480</c:v>
                </c:pt>
                <c:pt idx="144">
                  <c:v>5490</c:v>
                </c:pt>
                <c:pt idx="145">
                  <c:v>5500</c:v>
                </c:pt>
                <c:pt idx="146">
                  <c:v>5510</c:v>
                </c:pt>
                <c:pt idx="147">
                  <c:v>5520</c:v>
                </c:pt>
                <c:pt idx="148">
                  <c:v>5530</c:v>
                </c:pt>
                <c:pt idx="149">
                  <c:v>5540</c:v>
                </c:pt>
                <c:pt idx="150">
                  <c:v>5570</c:v>
                </c:pt>
                <c:pt idx="151">
                  <c:v>5580</c:v>
                </c:pt>
                <c:pt idx="152">
                  <c:v>5590</c:v>
                </c:pt>
                <c:pt idx="153">
                  <c:v>5600</c:v>
                </c:pt>
                <c:pt idx="154">
                  <c:v>5640</c:v>
                </c:pt>
                <c:pt idx="155">
                  <c:v>5650</c:v>
                </c:pt>
                <c:pt idx="156">
                  <c:v>5660</c:v>
                </c:pt>
                <c:pt idx="157">
                  <c:v>5670</c:v>
                </c:pt>
                <c:pt idx="158">
                  <c:v>5700</c:v>
                </c:pt>
                <c:pt idx="159">
                  <c:v>5710</c:v>
                </c:pt>
                <c:pt idx="160">
                  <c:v>5720</c:v>
                </c:pt>
                <c:pt idx="161">
                  <c:v>5730</c:v>
                </c:pt>
                <c:pt idx="162">
                  <c:v>5740</c:v>
                </c:pt>
                <c:pt idx="163">
                  <c:v>5750</c:v>
                </c:pt>
                <c:pt idx="164">
                  <c:v>5770</c:v>
                </c:pt>
                <c:pt idx="165">
                  <c:v>5780</c:v>
                </c:pt>
                <c:pt idx="166">
                  <c:v>5790</c:v>
                </c:pt>
                <c:pt idx="167">
                  <c:v>5800</c:v>
                </c:pt>
                <c:pt idx="168">
                  <c:v>5820</c:v>
                </c:pt>
                <c:pt idx="169">
                  <c:v>5840</c:v>
                </c:pt>
                <c:pt idx="170">
                  <c:v>5860</c:v>
                </c:pt>
                <c:pt idx="171">
                  <c:v>5870</c:v>
                </c:pt>
                <c:pt idx="172">
                  <c:v>5900</c:v>
                </c:pt>
                <c:pt idx="173">
                  <c:v>5950</c:v>
                </c:pt>
                <c:pt idx="174">
                  <c:v>5960</c:v>
                </c:pt>
                <c:pt idx="175">
                  <c:v>6000</c:v>
                </c:pt>
                <c:pt idx="176">
                  <c:v>6010</c:v>
                </c:pt>
                <c:pt idx="177">
                  <c:v>6030</c:v>
                </c:pt>
                <c:pt idx="178">
                  <c:v>6040</c:v>
                </c:pt>
                <c:pt idx="179">
                  <c:v>6050</c:v>
                </c:pt>
                <c:pt idx="180">
                  <c:v>6060</c:v>
                </c:pt>
                <c:pt idx="181">
                  <c:v>6070</c:v>
                </c:pt>
                <c:pt idx="182">
                  <c:v>6090</c:v>
                </c:pt>
                <c:pt idx="183">
                  <c:v>6110</c:v>
                </c:pt>
                <c:pt idx="184">
                  <c:v>6120</c:v>
                </c:pt>
                <c:pt idx="185">
                  <c:v>6130</c:v>
                </c:pt>
                <c:pt idx="186">
                  <c:v>6140</c:v>
                </c:pt>
                <c:pt idx="187">
                  <c:v>6150</c:v>
                </c:pt>
                <c:pt idx="188">
                  <c:v>6160</c:v>
                </c:pt>
                <c:pt idx="189">
                  <c:v>6170</c:v>
                </c:pt>
                <c:pt idx="190">
                  <c:v>6180</c:v>
                </c:pt>
                <c:pt idx="191">
                  <c:v>6190</c:v>
                </c:pt>
                <c:pt idx="192">
                  <c:v>6220</c:v>
                </c:pt>
                <c:pt idx="193">
                  <c:v>6230</c:v>
                </c:pt>
                <c:pt idx="194">
                  <c:v>6240</c:v>
                </c:pt>
                <c:pt idx="195">
                  <c:v>6250</c:v>
                </c:pt>
                <c:pt idx="196">
                  <c:v>6260</c:v>
                </c:pt>
                <c:pt idx="197">
                  <c:v>6270</c:v>
                </c:pt>
                <c:pt idx="198">
                  <c:v>6280</c:v>
                </c:pt>
                <c:pt idx="199">
                  <c:v>6290</c:v>
                </c:pt>
                <c:pt idx="200">
                  <c:v>6300</c:v>
                </c:pt>
                <c:pt idx="201">
                  <c:v>6310</c:v>
                </c:pt>
                <c:pt idx="202">
                  <c:v>6320</c:v>
                </c:pt>
                <c:pt idx="203">
                  <c:v>6330</c:v>
                </c:pt>
                <c:pt idx="204">
                  <c:v>6350</c:v>
                </c:pt>
                <c:pt idx="205">
                  <c:v>6380</c:v>
                </c:pt>
                <c:pt idx="206">
                  <c:v>6400</c:v>
                </c:pt>
                <c:pt idx="207">
                  <c:v>6410</c:v>
                </c:pt>
                <c:pt idx="208">
                  <c:v>6430</c:v>
                </c:pt>
                <c:pt idx="209">
                  <c:v>6440</c:v>
                </c:pt>
                <c:pt idx="210">
                  <c:v>6450</c:v>
                </c:pt>
                <c:pt idx="211">
                  <c:v>6460</c:v>
                </c:pt>
                <c:pt idx="212">
                  <c:v>6470</c:v>
                </c:pt>
                <c:pt idx="213">
                  <c:v>6480</c:v>
                </c:pt>
                <c:pt idx="214">
                  <c:v>6500</c:v>
                </c:pt>
                <c:pt idx="215">
                  <c:v>6510</c:v>
                </c:pt>
                <c:pt idx="216">
                  <c:v>6520</c:v>
                </c:pt>
                <c:pt idx="217">
                  <c:v>6540</c:v>
                </c:pt>
                <c:pt idx="218">
                  <c:v>6550</c:v>
                </c:pt>
                <c:pt idx="219">
                  <c:v>6560</c:v>
                </c:pt>
                <c:pt idx="220">
                  <c:v>6570</c:v>
                </c:pt>
                <c:pt idx="221">
                  <c:v>6580</c:v>
                </c:pt>
                <c:pt idx="222">
                  <c:v>6590</c:v>
                </c:pt>
                <c:pt idx="223">
                  <c:v>6610</c:v>
                </c:pt>
                <c:pt idx="224">
                  <c:v>6620</c:v>
                </c:pt>
                <c:pt idx="225">
                  <c:v>6630</c:v>
                </c:pt>
                <c:pt idx="226">
                  <c:v>6640</c:v>
                </c:pt>
                <c:pt idx="227">
                  <c:v>6650</c:v>
                </c:pt>
                <c:pt idx="228">
                  <c:v>6670</c:v>
                </c:pt>
                <c:pt idx="229">
                  <c:v>6690</c:v>
                </c:pt>
                <c:pt idx="230">
                  <c:v>6700</c:v>
                </c:pt>
                <c:pt idx="231">
                  <c:v>6710</c:v>
                </c:pt>
                <c:pt idx="232">
                  <c:v>6720</c:v>
                </c:pt>
                <c:pt idx="233">
                  <c:v>6730</c:v>
                </c:pt>
                <c:pt idx="234">
                  <c:v>6740</c:v>
                </c:pt>
                <c:pt idx="235">
                  <c:v>7830</c:v>
                </c:pt>
                <c:pt idx="236">
                  <c:v>7860</c:v>
                </c:pt>
                <c:pt idx="237">
                  <c:v>7870</c:v>
                </c:pt>
                <c:pt idx="238">
                  <c:v>7880</c:v>
                </c:pt>
                <c:pt idx="239">
                  <c:v>7890</c:v>
                </c:pt>
                <c:pt idx="240">
                  <c:v>7900</c:v>
                </c:pt>
                <c:pt idx="241">
                  <c:v>7910</c:v>
                </c:pt>
                <c:pt idx="242">
                  <c:v>7930</c:v>
                </c:pt>
                <c:pt idx="243">
                  <c:v>7940</c:v>
                </c:pt>
                <c:pt idx="244">
                  <c:v>7950</c:v>
                </c:pt>
                <c:pt idx="245">
                  <c:v>7960</c:v>
                </c:pt>
                <c:pt idx="246">
                  <c:v>7970</c:v>
                </c:pt>
                <c:pt idx="247">
                  <c:v>7990</c:v>
                </c:pt>
                <c:pt idx="248">
                  <c:v>8000</c:v>
                </c:pt>
                <c:pt idx="249">
                  <c:v>8010</c:v>
                </c:pt>
                <c:pt idx="250">
                  <c:v>8020</c:v>
                </c:pt>
                <c:pt idx="251">
                  <c:v>8030</c:v>
                </c:pt>
                <c:pt idx="252">
                  <c:v>8040</c:v>
                </c:pt>
                <c:pt idx="253">
                  <c:v>8050</c:v>
                </c:pt>
                <c:pt idx="254">
                  <c:v>8060</c:v>
                </c:pt>
                <c:pt idx="255">
                  <c:v>8080</c:v>
                </c:pt>
                <c:pt idx="256">
                  <c:v>8100</c:v>
                </c:pt>
                <c:pt idx="257">
                  <c:v>8110</c:v>
                </c:pt>
                <c:pt idx="258">
                  <c:v>8120</c:v>
                </c:pt>
                <c:pt idx="259">
                  <c:v>8140</c:v>
                </c:pt>
                <c:pt idx="260">
                  <c:v>8150</c:v>
                </c:pt>
                <c:pt idx="261">
                  <c:v>8160</c:v>
                </c:pt>
                <c:pt idx="262">
                  <c:v>8180</c:v>
                </c:pt>
                <c:pt idx="263">
                  <c:v>8190</c:v>
                </c:pt>
                <c:pt idx="264">
                  <c:v>8210</c:v>
                </c:pt>
                <c:pt idx="265">
                  <c:v>8220</c:v>
                </c:pt>
                <c:pt idx="266">
                  <c:v>8230</c:v>
                </c:pt>
                <c:pt idx="267">
                  <c:v>8240</c:v>
                </c:pt>
                <c:pt idx="268">
                  <c:v>8250</c:v>
                </c:pt>
                <c:pt idx="269">
                  <c:v>8260</c:v>
                </c:pt>
                <c:pt idx="270">
                  <c:v>8270</c:v>
                </c:pt>
                <c:pt idx="271">
                  <c:v>8290</c:v>
                </c:pt>
                <c:pt idx="272">
                  <c:v>8310</c:v>
                </c:pt>
                <c:pt idx="273">
                  <c:v>8320</c:v>
                </c:pt>
                <c:pt idx="274">
                  <c:v>8340</c:v>
                </c:pt>
                <c:pt idx="275">
                  <c:v>8350</c:v>
                </c:pt>
                <c:pt idx="276">
                  <c:v>8360</c:v>
                </c:pt>
                <c:pt idx="277">
                  <c:v>8370</c:v>
                </c:pt>
                <c:pt idx="278">
                  <c:v>8380</c:v>
                </c:pt>
                <c:pt idx="279">
                  <c:v>8390</c:v>
                </c:pt>
                <c:pt idx="280">
                  <c:v>8410</c:v>
                </c:pt>
                <c:pt idx="281">
                  <c:v>8420</c:v>
                </c:pt>
                <c:pt idx="282">
                  <c:v>8430</c:v>
                </c:pt>
                <c:pt idx="283">
                  <c:v>8440</c:v>
                </c:pt>
                <c:pt idx="284">
                  <c:v>8450</c:v>
                </c:pt>
                <c:pt idx="285">
                  <c:v>8460</c:v>
                </c:pt>
                <c:pt idx="286">
                  <c:v>8470</c:v>
                </c:pt>
                <c:pt idx="287">
                  <c:v>8480</c:v>
                </c:pt>
                <c:pt idx="288">
                  <c:v>8490</c:v>
                </c:pt>
                <c:pt idx="289">
                  <c:v>8500</c:v>
                </c:pt>
                <c:pt idx="290">
                  <c:v>8510</c:v>
                </c:pt>
                <c:pt idx="291">
                  <c:v>8520</c:v>
                </c:pt>
                <c:pt idx="292">
                  <c:v>8530</c:v>
                </c:pt>
                <c:pt idx="293">
                  <c:v>8540</c:v>
                </c:pt>
                <c:pt idx="294">
                  <c:v>8550</c:v>
                </c:pt>
                <c:pt idx="295">
                  <c:v>8560</c:v>
                </c:pt>
                <c:pt idx="296">
                  <c:v>8570</c:v>
                </c:pt>
                <c:pt idx="297">
                  <c:v>8580</c:v>
                </c:pt>
                <c:pt idx="298">
                  <c:v>8590</c:v>
                </c:pt>
                <c:pt idx="299">
                  <c:v>8600</c:v>
                </c:pt>
                <c:pt idx="300">
                  <c:v>8610</c:v>
                </c:pt>
                <c:pt idx="301">
                  <c:v>8620</c:v>
                </c:pt>
                <c:pt idx="302">
                  <c:v>8630</c:v>
                </c:pt>
                <c:pt idx="303">
                  <c:v>8640</c:v>
                </c:pt>
                <c:pt idx="304">
                  <c:v>8650</c:v>
                </c:pt>
                <c:pt idx="305">
                  <c:v>8660</c:v>
                </c:pt>
                <c:pt idx="306">
                  <c:v>8670</c:v>
                </c:pt>
                <c:pt idx="307">
                  <c:v>8680</c:v>
                </c:pt>
                <c:pt idx="308">
                  <c:v>8700</c:v>
                </c:pt>
                <c:pt idx="309">
                  <c:v>8710</c:v>
                </c:pt>
                <c:pt idx="310">
                  <c:v>8720</c:v>
                </c:pt>
                <c:pt idx="311">
                  <c:v>8730</c:v>
                </c:pt>
                <c:pt idx="312">
                  <c:v>8740</c:v>
                </c:pt>
                <c:pt idx="313">
                  <c:v>8750</c:v>
                </c:pt>
                <c:pt idx="314">
                  <c:v>8760</c:v>
                </c:pt>
                <c:pt idx="315">
                  <c:v>8770</c:v>
                </c:pt>
                <c:pt idx="316">
                  <c:v>8780</c:v>
                </c:pt>
                <c:pt idx="317">
                  <c:v>8790</c:v>
                </c:pt>
                <c:pt idx="318">
                  <c:v>8800</c:v>
                </c:pt>
                <c:pt idx="319">
                  <c:v>9040</c:v>
                </c:pt>
                <c:pt idx="320">
                  <c:v>10290</c:v>
                </c:pt>
                <c:pt idx="321">
                  <c:v>10300</c:v>
                </c:pt>
                <c:pt idx="322">
                  <c:v>10330</c:v>
                </c:pt>
                <c:pt idx="323">
                  <c:v>10340</c:v>
                </c:pt>
              </c:numCache>
            </c:numRef>
          </c:xVal>
          <c:yVal>
            <c:numRef>
              <c:f>Sheet1!$D$2:$D$325</c:f>
              <c:numCache>
                <c:formatCode>General</c:formatCode>
                <c:ptCount val="324"/>
                <c:pt idx="0">
                  <c:v>12.259887280402459</c:v>
                </c:pt>
                <c:pt idx="1">
                  <c:v>11.631618334967033</c:v>
                </c:pt>
                <c:pt idx="2">
                  <c:v>11.631618334967033</c:v>
                </c:pt>
                <c:pt idx="3">
                  <c:v>11.275151648107453</c:v>
                </c:pt>
                <c:pt idx="4">
                  <c:v>11.364099629829406</c:v>
                </c:pt>
                <c:pt idx="5">
                  <c:v>11.364099629829406</c:v>
                </c:pt>
                <c:pt idx="6">
                  <c:v>11.275151648107453</c:v>
                </c:pt>
                <c:pt idx="7">
                  <c:v>11.54233202932507</c:v>
                </c:pt>
                <c:pt idx="8">
                  <c:v>11.186314561959518</c:v>
                </c:pt>
                <c:pt idx="9">
                  <c:v>11.275151648107453</c:v>
                </c:pt>
                <c:pt idx="10">
                  <c:v>11.54233202932507</c:v>
                </c:pt>
                <c:pt idx="11">
                  <c:v>11.453159443143807</c:v>
                </c:pt>
                <c:pt idx="12">
                  <c:v>11.453159443143807</c:v>
                </c:pt>
                <c:pt idx="13">
                  <c:v>11.453159443143807</c:v>
                </c:pt>
                <c:pt idx="14">
                  <c:v>10.303840666946197</c:v>
                </c:pt>
                <c:pt idx="15">
                  <c:v>10.041107235294094</c:v>
                </c:pt>
                <c:pt idx="16">
                  <c:v>9.3447475615530582</c:v>
                </c:pt>
                <c:pt idx="17">
                  <c:v>9.1715896017900373</c:v>
                </c:pt>
                <c:pt idx="18">
                  <c:v>8.9987910606171706</c:v>
                </c:pt>
                <c:pt idx="19">
                  <c:v>7.5436016374098624</c:v>
                </c:pt>
                <c:pt idx="20">
                  <c:v>7.5436016374098624</c:v>
                </c:pt>
                <c:pt idx="21">
                  <c:v>7.2891563296984607</c:v>
                </c:pt>
                <c:pt idx="22">
                  <c:v>7.2891563296984607</c:v>
                </c:pt>
                <c:pt idx="23">
                  <c:v>6.0263235778945035</c:v>
                </c:pt>
                <c:pt idx="24">
                  <c:v>5.5252065498743805</c:v>
                </c:pt>
                <c:pt idx="25">
                  <c:v>4.694524949793986</c:v>
                </c:pt>
                <c:pt idx="26">
                  <c:v>4.1160902190170008</c:v>
                </c:pt>
                <c:pt idx="27">
                  <c:v>3.7043076235014891</c:v>
                </c:pt>
                <c:pt idx="28">
                  <c:v>3.5398959701089874</c:v>
                </c:pt>
                <c:pt idx="29">
                  <c:v>3.7865767061092988</c:v>
                </c:pt>
                <c:pt idx="30">
                  <c:v>3.5398959701089874</c:v>
                </c:pt>
                <c:pt idx="31">
                  <c:v>3.0476256605416583</c:v>
                </c:pt>
                <c:pt idx="32">
                  <c:v>3.2115602424930154</c:v>
                </c:pt>
                <c:pt idx="33">
                  <c:v>2.6384277161237861</c:v>
                </c:pt>
                <c:pt idx="34">
                  <c:v>1.4969241821938508</c:v>
                </c:pt>
                <c:pt idx="35">
                  <c:v>1.1717538711036248</c:v>
                </c:pt>
                <c:pt idx="36">
                  <c:v>0.44136770422872296</c:v>
                </c:pt>
                <c:pt idx="37">
                  <c:v>-0.12575293827799874</c:v>
                </c:pt>
                <c:pt idx="38">
                  <c:v>-0.12575293827799874</c:v>
                </c:pt>
                <c:pt idx="39">
                  <c:v>-1.4201227141407315</c:v>
                </c:pt>
                <c:pt idx="40">
                  <c:v>-1.9860853624052686</c:v>
                </c:pt>
                <c:pt idx="41">
                  <c:v>-2.7948573299169541</c:v>
                </c:pt>
                <c:pt idx="42">
                  <c:v>-4.3344894553293507</c:v>
                </c:pt>
                <c:pt idx="43">
                  <c:v>-4.7407504928816699</c:v>
                </c:pt>
                <c:pt idx="44">
                  <c:v>-4.8220742574436137</c:v>
                </c:pt>
                <c:pt idx="45">
                  <c:v>-5.636825757416414</c:v>
                </c:pt>
                <c:pt idx="46">
                  <c:v>-6.7830887316003539</c:v>
                </c:pt>
                <c:pt idx="47">
                  <c:v>-7.8549147487326199</c:v>
                </c:pt>
                <c:pt idx="48">
                  <c:v>-7.7721730291950175</c:v>
                </c:pt>
                <c:pt idx="49">
                  <c:v>-8.1864150935291704</c:v>
                </c:pt>
                <c:pt idx="50">
                  <c:v>-9.3540333962411228</c:v>
                </c:pt>
                <c:pt idx="51">
                  <c:v>-7.9377090226614024</c:v>
                </c:pt>
                <c:pt idx="52">
                  <c:v>-9.4379126121501784</c:v>
                </c:pt>
                <c:pt idx="53">
                  <c:v>-9.8583500803296147</c:v>
                </c:pt>
                <c:pt idx="54">
                  <c:v>-10.704788804605375</c:v>
                </c:pt>
                <c:pt idx="55">
                  <c:v>-10.960274341254705</c:v>
                </c:pt>
                <c:pt idx="56">
                  <c:v>-11.387791345649747</c:v>
                </c:pt>
                <c:pt idx="57">
                  <c:v>-12.771540530783348</c:v>
                </c:pt>
                <c:pt idx="58">
                  <c:v>-13.121565813507502</c:v>
                </c:pt>
                <c:pt idx="59">
                  <c:v>-13.561605290191462</c:v>
                </c:pt>
                <c:pt idx="60">
                  <c:v>-14.540198455158761</c:v>
                </c:pt>
                <c:pt idx="61">
                  <c:v>-14.540198455158761</c:v>
                </c:pt>
                <c:pt idx="62">
                  <c:v>-14.899881704597071</c:v>
                </c:pt>
                <c:pt idx="63">
                  <c:v>-15.171067435222373</c:v>
                </c:pt>
                <c:pt idx="64">
                  <c:v>-16.176495318291124</c:v>
                </c:pt>
                <c:pt idx="65">
                  <c:v>-16.639634905934074</c:v>
                </c:pt>
                <c:pt idx="66">
                  <c:v>-17.013088914259644</c:v>
                </c:pt>
                <c:pt idx="67">
                  <c:v>-17.578420007617773</c:v>
                </c:pt>
                <c:pt idx="68">
                  <c:v>-18.246230613015626</c:v>
                </c:pt>
                <c:pt idx="69">
                  <c:v>-18.438748812670667</c:v>
                </c:pt>
                <c:pt idx="70">
                  <c:v>-19.021107471969884</c:v>
                </c:pt>
                <c:pt idx="71">
                  <c:v>-19.21688190707119</c:v>
                </c:pt>
                <c:pt idx="72">
                  <c:v>-19.809404709852505</c:v>
                </c:pt>
                <c:pt idx="73">
                  <c:v>-20.208929185712943</c:v>
                </c:pt>
                <c:pt idx="74">
                  <c:v>-20.208929185712943</c:v>
                </c:pt>
                <c:pt idx="75">
                  <c:v>-21.019472850940026</c:v>
                </c:pt>
                <c:pt idx="76">
                  <c:v>-21.638069980139193</c:v>
                </c:pt>
                <c:pt idx="77">
                  <c:v>-22.372208168357318</c:v>
                </c:pt>
                <c:pt idx="78">
                  <c:v>-22.478232871929464</c:v>
                </c:pt>
                <c:pt idx="79">
                  <c:v>-23.12070982425945</c:v>
                </c:pt>
                <c:pt idx="80">
                  <c:v>-24.440517216401069</c:v>
                </c:pt>
                <c:pt idx="81">
                  <c:v>-24.665341482404369</c:v>
                </c:pt>
                <c:pt idx="82">
                  <c:v>-25.695746993509879</c:v>
                </c:pt>
                <c:pt idx="83">
                  <c:v>-25.929090742084362</c:v>
                </c:pt>
                <c:pt idx="84">
                  <c:v>-25.812212786890555</c:v>
                </c:pt>
                <c:pt idx="85">
                  <c:v>-26.400821868264146</c:v>
                </c:pt>
                <c:pt idx="86">
                  <c:v>-27.243388143389186</c:v>
                </c:pt>
                <c:pt idx="87">
                  <c:v>-27.121640195358847</c:v>
                </c:pt>
                <c:pt idx="88">
                  <c:v>-27.611508607103531</c:v>
                </c:pt>
                <c:pt idx="89">
                  <c:v>-28.488022337027243</c:v>
                </c:pt>
                <c:pt idx="90">
                  <c:v>-28.871622303751089</c:v>
                </c:pt>
                <c:pt idx="91">
                  <c:v>-29.3909684664062</c:v>
                </c:pt>
                <c:pt idx="92">
                  <c:v>-29.786652978577798</c:v>
                </c:pt>
                <c:pt idx="93">
                  <c:v>-30.053503289682912</c:v>
                </c:pt>
                <c:pt idx="94">
                  <c:v>-30.594856414885701</c:v>
                </c:pt>
                <c:pt idx="95">
                  <c:v>-30.86950317507738</c:v>
                </c:pt>
                <c:pt idx="96">
                  <c:v>-31.99637894444664</c:v>
                </c:pt>
                <c:pt idx="97">
                  <c:v>-33.17272021820083</c:v>
                </c:pt>
                <c:pt idx="98">
                  <c:v>-34.247648574252395</c:v>
                </c:pt>
                <c:pt idx="99">
                  <c:v>-34.722676995544631</c:v>
                </c:pt>
                <c:pt idx="100">
                  <c:v>-35.535182752402832</c:v>
                </c:pt>
                <c:pt idx="101">
                  <c:v>-35.867893747165375</c:v>
                </c:pt>
                <c:pt idx="102">
                  <c:v>74.913118542835903</c:v>
                </c:pt>
                <c:pt idx="103">
                  <c:v>76.644086865818792</c:v>
                </c:pt>
                <c:pt idx="104">
                  <c:v>75.479043719442103</c:v>
                </c:pt>
                <c:pt idx="105">
                  <c:v>76.644086865818792</c:v>
                </c:pt>
                <c:pt idx="106">
                  <c:v>77.244070635449532</c:v>
                </c:pt>
                <c:pt idx="107">
                  <c:v>76.644086865818792</c:v>
                </c:pt>
                <c:pt idx="108">
                  <c:v>76.644086865818792</c:v>
                </c:pt>
                <c:pt idx="109">
                  <c:v>75.479043719442103</c:v>
                </c:pt>
                <c:pt idx="110">
                  <c:v>77.244070635449532</c:v>
                </c:pt>
                <c:pt idx="111">
                  <c:v>76.055892885002649</c:v>
                </c:pt>
                <c:pt idx="112">
                  <c:v>76.644086865818792</c:v>
                </c:pt>
                <c:pt idx="113">
                  <c:v>76.644086865818792</c:v>
                </c:pt>
                <c:pt idx="114">
                  <c:v>76.055892885002649</c:v>
                </c:pt>
                <c:pt idx="115">
                  <c:v>76.055892885002649</c:v>
                </c:pt>
                <c:pt idx="116">
                  <c:v>76.644086865818792</c:v>
                </c:pt>
                <c:pt idx="117">
                  <c:v>78.481319499876037</c:v>
                </c:pt>
                <c:pt idx="118">
                  <c:v>76.644086865818792</c:v>
                </c:pt>
                <c:pt idx="119">
                  <c:v>76.644086865818792</c:v>
                </c:pt>
                <c:pt idx="120">
                  <c:v>77.244070635449532</c:v>
                </c:pt>
                <c:pt idx="121">
                  <c:v>76.644086865818792</c:v>
                </c:pt>
                <c:pt idx="122">
                  <c:v>76.644086865818792</c:v>
                </c:pt>
                <c:pt idx="123">
                  <c:v>77.244070635449532</c:v>
                </c:pt>
                <c:pt idx="124">
                  <c:v>78.481319499876037</c:v>
                </c:pt>
                <c:pt idx="125">
                  <c:v>76.055892885002649</c:v>
                </c:pt>
                <c:pt idx="126">
                  <c:v>76.644086865818792</c:v>
                </c:pt>
                <c:pt idx="127">
                  <c:v>76.644086865818792</c:v>
                </c:pt>
                <c:pt idx="128">
                  <c:v>77.244070635449532</c:v>
                </c:pt>
                <c:pt idx="129">
                  <c:v>76.644086865818792</c:v>
                </c:pt>
                <c:pt idx="130">
                  <c:v>76.644086865818792</c:v>
                </c:pt>
                <c:pt idx="131">
                  <c:v>76.644086865818792</c:v>
                </c:pt>
                <c:pt idx="132">
                  <c:v>77.244070635449532</c:v>
                </c:pt>
                <c:pt idx="133">
                  <c:v>76.644086865818792</c:v>
                </c:pt>
                <c:pt idx="134">
                  <c:v>76.644086865818792</c:v>
                </c:pt>
                <c:pt idx="135">
                  <c:v>76.644086865818792</c:v>
                </c:pt>
                <c:pt idx="136">
                  <c:v>76.644086865818792</c:v>
                </c:pt>
                <c:pt idx="137">
                  <c:v>76.644086865818792</c:v>
                </c:pt>
                <c:pt idx="138">
                  <c:v>76.644086865818792</c:v>
                </c:pt>
                <c:pt idx="139">
                  <c:v>76.644086865818792</c:v>
                </c:pt>
                <c:pt idx="140">
                  <c:v>76.644086865818792</c:v>
                </c:pt>
                <c:pt idx="141">
                  <c:v>76.644086865818792</c:v>
                </c:pt>
                <c:pt idx="142">
                  <c:v>76.644086865818792</c:v>
                </c:pt>
                <c:pt idx="143">
                  <c:v>77.244070635449532</c:v>
                </c:pt>
                <c:pt idx="144">
                  <c:v>76.055892885002649</c:v>
                </c:pt>
                <c:pt idx="145">
                  <c:v>76.644086865818792</c:v>
                </c:pt>
                <c:pt idx="146">
                  <c:v>74.913118542835903</c:v>
                </c:pt>
                <c:pt idx="147">
                  <c:v>76.644086865818792</c:v>
                </c:pt>
                <c:pt idx="148">
                  <c:v>76.055892885002649</c:v>
                </c:pt>
                <c:pt idx="149">
                  <c:v>76.055892885002649</c:v>
                </c:pt>
                <c:pt idx="150">
                  <c:v>76.644086865818792</c:v>
                </c:pt>
                <c:pt idx="151">
                  <c:v>76.055892885002649</c:v>
                </c:pt>
                <c:pt idx="152">
                  <c:v>76.055892885002649</c:v>
                </c:pt>
                <c:pt idx="153">
                  <c:v>76.644086865818792</c:v>
                </c:pt>
                <c:pt idx="154">
                  <c:v>76.055892885002649</c:v>
                </c:pt>
                <c:pt idx="155">
                  <c:v>76.055892885002649</c:v>
                </c:pt>
                <c:pt idx="156">
                  <c:v>76.644086865818792</c:v>
                </c:pt>
                <c:pt idx="157">
                  <c:v>76.644086865818792</c:v>
                </c:pt>
                <c:pt idx="158">
                  <c:v>76.055892885002649</c:v>
                </c:pt>
                <c:pt idx="159">
                  <c:v>76.055892885002649</c:v>
                </c:pt>
                <c:pt idx="160">
                  <c:v>76.055892885002649</c:v>
                </c:pt>
                <c:pt idx="161">
                  <c:v>76.055892885002649</c:v>
                </c:pt>
                <c:pt idx="162">
                  <c:v>74.913118542835903</c:v>
                </c:pt>
                <c:pt idx="163">
                  <c:v>76.055892885002649</c:v>
                </c:pt>
                <c:pt idx="164">
                  <c:v>76.055892885002649</c:v>
                </c:pt>
                <c:pt idx="165">
                  <c:v>76.644086865818792</c:v>
                </c:pt>
                <c:pt idx="166">
                  <c:v>76.055892885002649</c:v>
                </c:pt>
                <c:pt idx="167">
                  <c:v>76.055892885002649</c:v>
                </c:pt>
                <c:pt idx="168">
                  <c:v>76.055892885002649</c:v>
                </c:pt>
                <c:pt idx="169">
                  <c:v>76.055892885002649</c:v>
                </c:pt>
                <c:pt idx="170">
                  <c:v>76.055892885002649</c:v>
                </c:pt>
                <c:pt idx="171">
                  <c:v>76.055892885002649</c:v>
                </c:pt>
                <c:pt idx="172">
                  <c:v>76.055892885002649</c:v>
                </c:pt>
                <c:pt idx="173">
                  <c:v>76.055892885002649</c:v>
                </c:pt>
                <c:pt idx="174">
                  <c:v>76.644086865818792</c:v>
                </c:pt>
                <c:pt idx="175">
                  <c:v>75.479043719442103</c:v>
                </c:pt>
                <c:pt idx="176">
                  <c:v>76.055892885002649</c:v>
                </c:pt>
                <c:pt idx="177">
                  <c:v>76.055892885002649</c:v>
                </c:pt>
                <c:pt idx="178">
                  <c:v>76.055892885002649</c:v>
                </c:pt>
                <c:pt idx="179">
                  <c:v>76.644086865818792</c:v>
                </c:pt>
                <c:pt idx="180">
                  <c:v>76.055892885002649</c:v>
                </c:pt>
                <c:pt idx="181">
                  <c:v>76.644086865818792</c:v>
                </c:pt>
                <c:pt idx="182">
                  <c:v>74.913118542835903</c:v>
                </c:pt>
                <c:pt idx="183">
                  <c:v>76.055892885002649</c:v>
                </c:pt>
                <c:pt idx="184">
                  <c:v>77.244070635449532</c:v>
                </c:pt>
                <c:pt idx="185">
                  <c:v>76.644086865818792</c:v>
                </c:pt>
                <c:pt idx="186">
                  <c:v>76.644086865818792</c:v>
                </c:pt>
                <c:pt idx="187">
                  <c:v>76.055892885002649</c:v>
                </c:pt>
                <c:pt idx="188">
                  <c:v>76.644086865818792</c:v>
                </c:pt>
                <c:pt idx="189">
                  <c:v>77.244070635449532</c:v>
                </c:pt>
                <c:pt idx="190">
                  <c:v>77.244070635449532</c:v>
                </c:pt>
                <c:pt idx="191">
                  <c:v>76.055892885002649</c:v>
                </c:pt>
                <c:pt idx="192">
                  <c:v>76.644086865818792</c:v>
                </c:pt>
                <c:pt idx="193">
                  <c:v>76.644086865818792</c:v>
                </c:pt>
                <c:pt idx="194">
                  <c:v>76.055892885002649</c:v>
                </c:pt>
                <c:pt idx="195">
                  <c:v>76.055892885002649</c:v>
                </c:pt>
                <c:pt idx="196">
                  <c:v>76.644086865818792</c:v>
                </c:pt>
                <c:pt idx="197">
                  <c:v>76.644086865818792</c:v>
                </c:pt>
                <c:pt idx="198">
                  <c:v>76.644086865818792</c:v>
                </c:pt>
                <c:pt idx="199">
                  <c:v>77.856315172649545</c:v>
                </c:pt>
                <c:pt idx="200">
                  <c:v>76.644086865818792</c:v>
                </c:pt>
                <c:pt idx="201">
                  <c:v>77.244070635449532</c:v>
                </c:pt>
                <c:pt idx="202">
                  <c:v>77.244070635449532</c:v>
                </c:pt>
                <c:pt idx="203">
                  <c:v>76.644086865818792</c:v>
                </c:pt>
                <c:pt idx="204">
                  <c:v>76.644086865818792</c:v>
                </c:pt>
                <c:pt idx="205">
                  <c:v>76.644086865818792</c:v>
                </c:pt>
                <c:pt idx="206">
                  <c:v>77.244070635449532</c:v>
                </c:pt>
                <c:pt idx="207">
                  <c:v>77.244070635449532</c:v>
                </c:pt>
                <c:pt idx="208">
                  <c:v>76.644086865818792</c:v>
                </c:pt>
                <c:pt idx="209">
                  <c:v>76.644086865818792</c:v>
                </c:pt>
                <c:pt idx="210">
                  <c:v>76.644086865818792</c:v>
                </c:pt>
                <c:pt idx="211">
                  <c:v>76.644086865818792</c:v>
                </c:pt>
                <c:pt idx="212">
                  <c:v>76.644086865818792</c:v>
                </c:pt>
                <c:pt idx="213">
                  <c:v>76.644086865818792</c:v>
                </c:pt>
                <c:pt idx="214">
                  <c:v>76.644086865818792</c:v>
                </c:pt>
                <c:pt idx="215">
                  <c:v>76.055892885002649</c:v>
                </c:pt>
                <c:pt idx="216">
                  <c:v>74.913118542835903</c:v>
                </c:pt>
                <c:pt idx="217">
                  <c:v>-1.581827398837319</c:v>
                </c:pt>
                <c:pt idx="218">
                  <c:v>-0.77316815809827466</c:v>
                </c:pt>
                <c:pt idx="219">
                  <c:v>-1.4201227141407315</c:v>
                </c:pt>
                <c:pt idx="220">
                  <c:v>-0.20671610117822886</c:v>
                </c:pt>
                <c:pt idx="221">
                  <c:v>-0.20671610117822886</c:v>
                </c:pt>
                <c:pt idx="222">
                  <c:v>1.5782774550540086</c:v>
                </c:pt>
                <c:pt idx="223">
                  <c:v>-11.903781597543503</c:v>
                </c:pt>
                <c:pt idx="224">
                  <c:v>-20.208929185712943</c:v>
                </c:pt>
                <c:pt idx="225">
                  <c:v>-26.759192225742577</c:v>
                </c:pt>
                <c:pt idx="226">
                  <c:v>-30.458539413040729</c:v>
                </c:pt>
                <c:pt idx="227">
                  <c:v>-33.475266024560646</c:v>
                </c:pt>
                <c:pt idx="228">
                  <c:v>-39.679000994030659</c:v>
                </c:pt>
                <c:pt idx="229">
                  <c:v>-43.328966200464272</c:v>
                </c:pt>
                <c:pt idx="230">
                  <c:v>-44.535936376349163</c:v>
                </c:pt>
                <c:pt idx="231">
                  <c:v>-43.80321299440601</c:v>
                </c:pt>
                <c:pt idx="232">
                  <c:v>-45.296321735252853</c:v>
                </c:pt>
                <c:pt idx="233">
                  <c:v>-44.786203851013518</c:v>
                </c:pt>
                <c:pt idx="234">
                  <c:v>-46.357729552339855</c:v>
                </c:pt>
                <c:pt idx="235">
                  <c:v>-29.3909684664062</c:v>
                </c:pt>
                <c:pt idx="236">
                  <c:v>-25.929090742084362</c:v>
                </c:pt>
                <c:pt idx="237">
                  <c:v>-25.464032957438029</c:v>
                </c:pt>
                <c:pt idx="238">
                  <c:v>-23.446163774786427</c:v>
                </c:pt>
                <c:pt idx="239">
                  <c:v>-23.995153020625001</c:v>
                </c:pt>
                <c:pt idx="240">
                  <c:v>-23.446163774786427</c:v>
                </c:pt>
                <c:pt idx="241">
                  <c:v>-22.05587969679479</c:v>
                </c:pt>
                <c:pt idx="242">
                  <c:v>-22.161034617778004</c:v>
                </c:pt>
                <c:pt idx="243">
                  <c:v>-20.81535117983319</c:v>
                </c:pt>
                <c:pt idx="244">
                  <c:v>-20.713668061440245</c:v>
                </c:pt>
                <c:pt idx="245">
                  <c:v>-20.008703927042561</c:v>
                </c:pt>
                <c:pt idx="246">
                  <c:v>-19.021107471969884</c:v>
                </c:pt>
                <c:pt idx="247">
                  <c:v>-18.729012528568642</c:v>
                </c:pt>
                <c:pt idx="248">
                  <c:v>-18.826171356912631</c:v>
                </c:pt>
                <c:pt idx="249">
                  <c:v>-18.632057155553198</c:v>
                </c:pt>
                <c:pt idx="250">
                  <c:v>-18.054487170581822</c:v>
                </c:pt>
                <c:pt idx="251">
                  <c:v>-18.054487170581822</c:v>
                </c:pt>
                <c:pt idx="252">
                  <c:v>-17.483756251101955</c:v>
                </c:pt>
                <c:pt idx="253">
                  <c:v>-17.013088914259644</c:v>
                </c:pt>
                <c:pt idx="254">
                  <c:v>-16.08434199706959</c:v>
                </c:pt>
                <c:pt idx="255">
                  <c:v>-14.990139143110531</c:v>
                </c:pt>
                <c:pt idx="256">
                  <c:v>-15.08053393017777</c:v>
                </c:pt>
                <c:pt idx="257">
                  <c:v>-14.809760256958524</c:v>
                </c:pt>
                <c:pt idx="258">
                  <c:v>-14.450607623290059</c:v>
                </c:pt>
                <c:pt idx="259">
                  <c:v>-14.18260621280324</c:v>
                </c:pt>
                <c:pt idx="260">
                  <c:v>-13.561605290191462</c:v>
                </c:pt>
                <c:pt idx="261">
                  <c:v>-13.385247000936122</c:v>
                </c:pt>
                <c:pt idx="262">
                  <c:v>-13.033895752964739</c:v>
                </c:pt>
                <c:pt idx="263">
                  <c:v>-12.68430334629741</c:v>
                </c:pt>
                <c:pt idx="264">
                  <c:v>-11.817549830013075</c:v>
                </c:pt>
                <c:pt idx="265">
                  <c:v>-11.473559723949196</c:v>
                </c:pt>
                <c:pt idx="266">
                  <c:v>-11.21652253203148</c:v>
                </c:pt>
                <c:pt idx="267">
                  <c:v>-10.704788804605375</c:v>
                </c:pt>
                <c:pt idx="268">
                  <c:v>-10.534876025947849</c:v>
                </c:pt>
                <c:pt idx="269">
                  <c:v>-10.196002781094778</c:v>
                </c:pt>
                <c:pt idx="270">
                  <c:v>-9.8583500803296147</c:v>
                </c:pt>
                <c:pt idx="271">
                  <c:v>-9.1864762858307607</c:v>
                </c:pt>
                <c:pt idx="272">
                  <c:v>-8.5188073309111285</c:v>
                </c:pt>
                <c:pt idx="273">
                  <c:v>-8.1034583990704476</c:v>
                </c:pt>
                <c:pt idx="274">
                  <c:v>-7.2767825423519419</c:v>
                </c:pt>
                <c:pt idx="275">
                  <c:v>-6.865260179716179</c:v>
                </c:pt>
                <c:pt idx="276">
                  <c:v>-6.4548214210863444</c:v>
                </c:pt>
                <c:pt idx="277">
                  <c:v>-6.4548214210863444</c:v>
                </c:pt>
                <c:pt idx="278">
                  <c:v>-5.7184676338272915</c:v>
                </c:pt>
                <c:pt idx="279">
                  <c:v>-5.2290885973012635</c:v>
                </c:pt>
                <c:pt idx="280">
                  <c:v>-5.0662009961758985</c:v>
                </c:pt>
                <c:pt idx="281">
                  <c:v>-4.6594514908961253</c:v>
                </c:pt>
                <c:pt idx="282">
                  <c:v>-4.3344894553293507</c:v>
                </c:pt>
                <c:pt idx="283">
                  <c:v>-4.0098692243925065</c:v>
                </c:pt>
                <c:pt idx="284">
                  <c:v>-3.442477039405663</c:v>
                </c:pt>
                <c:pt idx="285">
                  <c:v>-3.1185760065509558</c:v>
                </c:pt>
                <c:pt idx="286">
                  <c:v>-2.956696487621266</c:v>
                </c:pt>
                <c:pt idx="287">
                  <c:v>-2.309530059139866</c:v>
                </c:pt>
                <c:pt idx="288">
                  <c:v>-1.7435286751071601</c:v>
                </c:pt>
                <c:pt idx="289">
                  <c:v>-1.2584095283295111</c:v>
                </c:pt>
                <c:pt idx="290">
                  <c:v>-0.77316815809827466</c:v>
                </c:pt>
                <c:pt idx="291">
                  <c:v>-0.2876676405119773</c:v>
                </c:pt>
                <c:pt idx="292">
                  <c:v>-0.53045883327696053</c:v>
                </c:pt>
                <c:pt idx="293">
                  <c:v>0.27925933059579283</c:v>
                </c:pt>
                <c:pt idx="294">
                  <c:v>0.76578961731989115</c:v>
                </c:pt>
                <c:pt idx="295">
                  <c:v>1.25301130306567</c:v>
                </c:pt>
                <c:pt idx="296">
                  <c:v>1.6596562784832141</c:v>
                </c:pt>
                <c:pt idx="297">
                  <c:v>2.8838396265498631</c:v>
                </c:pt>
                <c:pt idx="298">
                  <c:v>3.3756485976804789</c:v>
                </c:pt>
                <c:pt idx="299">
                  <c:v>3.6220809319045717</c:v>
                </c:pt>
                <c:pt idx="300">
                  <c:v>4.0336449326462862</c:v>
                </c:pt>
                <c:pt idx="301">
                  <c:v>4.3637030673158135</c:v>
                </c:pt>
                <c:pt idx="302">
                  <c:v>5.2754316083083781</c:v>
                </c:pt>
                <c:pt idx="303">
                  <c:v>5.3586337469242284</c:v>
                </c:pt>
                <c:pt idx="304">
                  <c:v>5.8590458341527585</c:v>
                </c:pt>
                <c:pt idx="305">
                  <c:v>6.1100544560946775</c:v>
                </c:pt>
                <c:pt idx="306">
                  <c:v>6.5296575392670606</c:v>
                </c:pt>
                <c:pt idx="307">
                  <c:v>6.7822043470545701</c:v>
                </c:pt>
                <c:pt idx="308">
                  <c:v>7.5436016374098624</c:v>
                </c:pt>
                <c:pt idx="309">
                  <c:v>7.7987202935939335</c:v>
                </c:pt>
                <c:pt idx="310">
                  <c:v>7.7987202935939335</c:v>
                </c:pt>
                <c:pt idx="311">
                  <c:v>8.0545329530379792</c:v>
                </c:pt>
                <c:pt idx="312">
                  <c:v>8.1399616687489473</c:v>
                </c:pt>
                <c:pt idx="313">
                  <c:v>8.3110605240831816</c:v>
                </c:pt>
                <c:pt idx="314">
                  <c:v>8.9125245156898618</c:v>
                </c:pt>
                <c:pt idx="315">
                  <c:v>8.9125245156898618</c:v>
                </c:pt>
                <c:pt idx="316">
                  <c:v>10.128585576909964</c:v>
                </c:pt>
                <c:pt idx="317">
                  <c:v>10.655569081616102</c:v>
                </c:pt>
                <c:pt idx="318">
                  <c:v>10.83205663318958</c:v>
                </c:pt>
                <c:pt idx="319">
                  <c:v>13.534636440842553</c:v>
                </c:pt>
                <c:pt idx="320">
                  <c:v>13.442733227199502</c:v>
                </c:pt>
                <c:pt idx="321">
                  <c:v>13.442733227199502</c:v>
                </c:pt>
                <c:pt idx="322">
                  <c:v>13.350964960898949</c:v>
                </c:pt>
                <c:pt idx="323">
                  <c:v>13.534636440842553</c:v>
                </c:pt>
              </c:numCache>
            </c:numRef>
          </c:yVal>
        </c:ser>
        <c:axId val="57154944"/>
        <c:axId val="57177216"/>
      </c:scatterChart>
      <c:valAx>
        <c:axId val="57154944"/>
        <c:scaling>
          <c:orientation val="minMax"/>
          <c:max val="10220"/>
          <c:min val="1220"/>
        </c:scaling>
        <c:axPos val="b"/>
        <c:numFmt formatCode="General" sourceLinked="1"/>
        <c:tickLblPos val="low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7177216"/>
        <c:crosses val="autoZero"/>
        <c:crossBetween val="midCat"/>
      </c:valAx>
      <c:valAx>
        <c:axId val="57177216"/>
        <c:scaling>
          <c:orientation val="minMax"/>
          <c:max val="80"/>
          <c:min val="-50"/>
        </c:scaling>
        <c:axPos val="l"/>
        <c:majorGridlines>
          <c:spPr>
            <a:ln w="3175">
              <a:solidFill>
                <a:srgbClr val="B3B3B3"/>
              </a:solidFill>
              <a:prstDash val="solid"/>
            </a:ln>
          </c:spPr>
        </c:majorGridlines>
        <c:numFmt formatCode="General" sourceLinked="1"/>
        <c:tickLblPos val="low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7154944"/>
        <c:crosses val="autoZero"/>
        <c:crossBetween val="midCat"/>
      </c:valAx>
      <c:spPr>
        <a:noFill/>
        <a:ln w="3175">
          <a:solidFill>
            <a:srgbClr val="B3B3B3"/>
          </a:solidFill>
          <a:prstDash val="solid"/>
        </a:ln>
      </c:spPr>
    </c:plotArea>
    <c:legend>
      <c:legendPos val="b"/>
      <c:layout/>
      <c:spPr>
        <a:noFill/>
        <a:ln w="25400">
          <a:noFill/>
        </a:ln>
      </c:spPr>
    </c:legend>
    <c:dispBlanksAs val="gap"/>
  </c:chart>
  <c:spPr>
    <a:gradFill>
      <a:gsLst>
        <a:gs pos="0">
          <a:srgbClr val="000000"/>
        </a:gs>
        <a:gs pos="20000">
          <a:srgbClr val="000040"/>
        </a:gs>
        <a:gs pos="50000">
          <a:srgbClr val="400040"/>
        </a:gs>
        <a:gs pos="75000">
          <a:srgbClr val="8F0040"/>
        </a:gs>
      </a:gsLst>
      <a:lin ang="2700000" scaled="0"/>
    </a:gradFill>
    <a:ln w="9525">
      <a:noFill/>
    </a:ln>
  </c:spPr>
  <c:txPr>
    <a:bodyPr/>
    <a:lstStyle/>
    <a:p>
      <a:pPr>
        <a:defRPr sz="1000" b="0" i="0" u="none" strike="noStrike" baseline="0">
          <a:solidFill>
            <a:srgbClr val="FFC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title>
      <c:tx>
        <c:rich>
          <a:bodyPr/>
          <a:lstStyle/>
          <a:p>
            <a:pPr>
              <a:defRPr/>
            </a:pPr>
            <a:r>
              <a:rPr lang="en-US"/>
              <a:t>Ginger TMP vs Time</a:t>
            </a:r>
          </a:p>
          <a:p>
            <a:pPr>
              <a:defRPr/>
            </a:pPr>
            <a:r>
              <a:rPr lang="en-US"/>
              <a:t>Intercal Capsule Temp</a:t>
            </a:r>
          </a:p>
        </c:rich>
      </c:tx>
      <c:layout>
        <c:manualLayout>
          <c:xMode val="edge"/>
          <c:yMode val="edge"/>
          <c:x val="0.40586797066014713"/>
          <c:y val="2.831860854415144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4.4009779951100378E-2"/>
          <c:y val="0.16991165126490881"/>
          <c:w val="0.87172048569686422"/>
          <c:h val="0.68497752039906823"/>
        </c:manualLayout>
      </c:layout>
      <c:scatterChart>
        <c:scatterStyle val="lineMarker"/>
        <c:ser>
          <c:idx val="0"/>
          <c:order val="0"/>
          <c:tx>
            <c:strRef>
              <c:f>Sheet4!$C$1</c:f>
              <c:strCache>
                <c:ptCount val="1"/>
                <c:pt idx="0">
                  <c:v>Calc Temp</c:v>
                </c:pt>
              </c:strCache>
            </c:strRef>
          </c:tx>
          <c:spPr>
            <a:ln w="3175">
              <a:solidFill>
                <a:schemeClr val="bg1">
                  <a:lumMod val="60000"/>
                  <a:lumOff val="40000"/>
                </a:schemeClr>
              </a:solidFill>
              <a:prstDash val="solid"/>
            </a:ln>
          </c:spPr>
          <c:marker>
            <c:symbol val="diamond"/>
            <c:size val="5"/>
            <c:spPr>
              <a:solidFill>
                <a:schemeClr val="bg1">
                  <a:lumMod val="20000"/>
                  <a:lumOff val="80000"/>
                </a:schemeClr>
              </a:solidFill>
              <a:ln>
                <a:solidFill>
                  <a:srgbClr val="0066CC">
                    <a:lumMod val="75000"/>
                  </a:srgbClr>
                </a:solidFill>
              </a:ln>
            </c:spPr>
          </c:marker>
          <c:xVal>
            <c:numRef>
              <c:f>Sheet4!$A$2:$A$34</c:f>
              <c:numCache>
                <c:formatCode>hh:mm:ss\ AM/PM</c:formatCode>
                <c:ptCount val="33"/>
                <c:pt idx="0">
                  <c:v>0.36076388888888888</c:v>
                </c:pt>
                <c:pt idx="1">
                  <c:v>0.36094907407407439</c:v>
                </c:pt>
                <c:pt idx="2">
                  <c:v>0.36100694444444487</c:v>
                </c:pt>
                <c:pt idx="3">
                  <c:v>0.36194444444444474</c:v>
                </c:pt>
                <c:pt idx="4">
                  <c:v>0.36530092592592645</c:v>
                </c:pt>
                <c:pt idx="5">
                  <c:v>0.36723379629629627</c:v>
                </c:pt>
                <c:pt idx="6">
                  <c:v>0.37962962962963004</c:v>
                </c:pt>
                <c:pt idx="7">
                  <c:v>0.37972222222222252</c:v>
                </c:pt>
                <c:pt idx="8">
                  <c:v>0.38123842592592588</c:v>
                </c:pt>
                <c:pt idx="9">
                  <c:v>0.38182870370370442</c:v>
                </c:pt>
                <c:pt idx="10">
                  <c:v>0.38187500000000046</c:v>
                </c:pt>
                <c:pt idx="11">
                  <c:v>0.38192129629629662</c:v>
                </c:pt>
                <c:pt idx="12">
                  <c:v>0.38194444444444486</c:v>
                </c:pt>
                <c:pt idx="13">
                  <c:v>0.38195601851851851</c:v>
                </c:pt>
                <c:pt idx="14">
                  <c:v>0.38196759259259283</c:v>
                </c:pt>
                <c:pt idx="15">
                  <c:v>0.38197916666666704</c:v>
                </c:pt>
                <c:pt idx="16">
                  <c:v>0.38199074074074107</c:v>
                </c:pt>
                <c:pt idx="17">
                  <c:v>0.38201388888888937</c:v>
                </c:pt>
                <c:pt idx="18">
                  <c:v>0.38277777777777827</c:v>
                </c:pt>
                <c:pt idx="19">
                  <c:v>0.4142129629629635</c:v>
                </c:pt>
                <c:pt idx="20">
                  <c:v>0.41435185185185214</c:v>
                </c:pt>
                <c:pt idx="21">
                  <c:v>0.42103009259259261</c:v>
                </c:pt>
                <c:pt idx="22">
                  <c:v>0.42214120370370378</c:v>
                </c:pt>
                <c:pt idx="23">
                  <c:v>0.42508101851851854</c:v>
                </c:pt>
                <c:pt idx="24">
                  <c:v>0.42997685185185247</c:v>
                </c:pt>
                <c:pt idx="25">
                  <c:v>0.43006944444444473</c:v>
                </c:pt>
                <c:pt idx="26">
                  <c:v>0.43019675925925976</c:v>
                </c:pt>
                <c:pt idx="27">
                  <c:v>0.43071759259259262</c:v>
                </c:pt>
                <c:pt idx="28">
                  <c:v>0.43762731481481526</c:v>
                </c:pt>
                <c:pt idx="29">
                  <c:v>0.43776620370370406</c:v>
                </c:pt>
                <c:pt idx="30">
                  <c:v>0.43960648148148185</c:v>
                </c:pt>
                <c:pt idx="31">
                  <c:v>0.43988425925926006</c:v>
                </c:pt>
                <c:pt idx="32">
                  <c:v>0.46138888888888946</c:v>
                </c:pt>
              </c:numCache>
            </c:numRef>
          </c:xVal>
          <c:yVal>
            <c:numRef>
              <c:f>Sheet4!$C$2:$C$34</c:f>
              <c:numCache>
                <c:formatCode>General</c:formatCode>
                <c:ptCount val="33"/>
                <c:pt idx="0">
                  <c:v>26.328258064516131</c:v>
                </c:pt>
                <c:pt idx="1">
                  <c:v>28.5716598240469</c:v>
                </c:pt>
                <c:pt idx="2">
                  <c:v>25.58045747800583</c:v>
                </c:pt>
                <c:pt idx="3">
                  <c:v>24.084856304985323</c:v>
                </c:pt>
                <c:pt idx="4">
                  <c:v>17.354651026392968</c:v>
                </c:pt>
                <c:pt idx="5">
                  <c:v>9.8766451612903214</c:v>
                </c:pt>
                <c:pt idx="6">
                  <c:v>-17.79197653958942</c:v>
                </c:pt>
                <c:pt idx="7">
                  <c:v>-17.79197653958942</c:v>
                </c:pt>
                <c:pt idx="8">
                  <c:v>-17.79197653958942</c:v>
                </c:pt>
                <c:pt idx="9">
                  <c:v>-19.287577712609949</c:v>
                </c:pt>
                <c:pt idx="10">
                  <c:v>-18.539777126099708</c:v>
                </c:pt>
                <c:pt idx="11">
                  <c:v>-17.044175953079158</c:v>
                </c:pt>
                <c:pt idx="12">
                  <c:v>-19.287577712609949</c:v>
                </c:pt>
                <c:pt idx="13">
                  <c:v>-19.287577712609949</c:v>
                </c:pt>
                <c:pt idx="14">
                  <c:v>-17.79197653958942</c:v>
                </c:pt>
                <c:pt idx="15">
                  <c:v>-19.287577712609949</c:v>
                </c:pt>
                <c:pt idx="16">
                  <c:v>-17.79197653958942</c:v>
                </c:pt>
                <c:pt idx="17">
                  <c:v>-20.035378299120193</c:v>
                </c:pt>
                <c:pt idx="18">
                  <c:v>-19.287577712609949</c:v>
                </c:pt>
                <c:pt idx="19">
                  <c:v>-6.5749677419354695</c:v>
                </c:pt>
                <c:pt idx="20">
                  <c:v>-7.3227683284457346</c:v>
                </c:pt>
                <c:pt idx="21">
                  <c:v>-5.8271671554252045</c:v>
                </c:pt>
                <c:pt idx="22">
                  <c:v>-8.0705689149560005</c:v>
                </c:pt>
                <c:pt idx="23">
                  <c:v>-15.548574780058617</c:v>
                </c:pt>
                <c:pt idx="24">
                  <c:v>-23.774381231671526</c:v>
                </c:pt>
                <c:pt idx="25">
                  <c:v>-23.026580645161228</c:v>
                </c:pt>
                <c:pt idx="26">
                  <c:v>-23.774381231671526</c:v>
                </c:pt>
                <c:pt idx="27">
                  <c:v>-22.278780058651002</c:v>
                </c:pt>
                <c:pt idx="28">
                  <c:v>-11.061771260997048</c:v>
                </c:pt>
                <c:pt idx="29">
                  <c:v>-11.061771260997048</c:v>
                </c:pt>
                <c:pt idx="30">
                  <c:v>-8.8183695014662646</c:v>
                </c:pt>
                <c:pt idx="31">
                  <c:v>-8.0705689149560005</c:v>
                </c:pt>
                <c:pt idx="32">
                  <c:v>18.102451612903216</c:v>
                </c:pt>
              </c:numCache>
            </c:numRef>
          </c:yVal>
        </c:ser>
        <c:axId val="57201408"/>
        <c:axId val="57203328"/>
      </c:scatterChart>
      <c:valAx>
        <c:axId val="57201408"/>
        <c:scaling>
          <c:orientation val="minMax"/>
          <c:max val="0.46180555555555558"/>
          <c:min val="0.36076388888888888"/>
        </c:scaling>
        <c:axPos val="b"/>
        <c:numFmt formatCode="hh:mm:ss\ AM/PM" sourceLinked="1"/>
        <c:tickLblPos val="low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7203328"/>
        <c:crosses val="autoZero"/>
        <c:crossBetween val="midCat"/>
      </c:valAx>
      <c:valAx>
        <c:axId val="57203328"/>
        <c:scaling>
          <c:orientation val="minMax"/>
          <c:max val="30"/>
        </c:scaling>
        <c:axPos val="l"/>
        <c:majorGridlines>
          <c:spPr>
            <a:ln w="3175">
              <a:solidFill>
                <a:srgbClr val="B3B3B3"/>
              </a:solidFill>
              <a:prstDash val="solid"/>
            </a:ln>
          </c:spPr>
        </c:majorGridlines>
        <c:numFmt formatCode="General" sourceLinked="1"/>
        <c:tickLblPos val="low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57201408"/>
        <c:crosses val="autoZero"/>
        <c:crossBetween val="midCat"/>
      </c:valAx>
      <c:spPr>
        <a:noFill/>
        <a:ln w="3175">
          <a:solidFill>
            <a:srgbClr val="B3B3B3"/>
          </a:solidFill>
          <a:prstDash val="solid"/>
        </a:ln>
      </c:spPr>
    </c:plotArea>
    <c:legend>
      <c:legendPos val="b"/>
      <c:layout/>
      <c:spPr>
        <a:noFill/>
        <a:ln w="25400">
          <a:noFill/>
        </a:ln>
      </c:spPr>
    </c:legend>
    <c:dispBlanksAs val="gap"/>
  </c:chart>
  <c:spPr>
    <a:gradFill>
      <a:gsLst>
        <a:gs pos="0">
          <a:srgbClr val="000000"/>
        </a:gs>
        <a:gs pos="20000">
          <a:srgbClr val="000040"/>
        </a:gs>
        <a:gs pos="50000">
          <a:srgbClr val="400040"/>
        </a:gs>
        <a:gs pos="75000">
          <a:srgbClr val="8F0040"/>
        </a:gs>
      </a:gsLst>
      <a:lin ang="2700000" scaled="0"/>
    </a:gradFill>
    <a:ln w="9525">
      <a:noFill/>
    </a:ln>
  </c:spPr>
  <c:txPr>
    <a:bodyPr/>
    <a:lstStyle/>
    <a:p>
      <a:pPr>
        <a:defRPr sz="1000" b="0" i="0" u="none" strike="noStrike" baseline="0">
          <a:solidFill>
            <a:srgbClr val="FFC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2.8398791540785458E-2"/>
          <c:y val="0.11737143014336726"/>
          <c:w val="0.93376160189082602"/>
          <c:h val="0.66744893058580623"/>
        </c:manualLayout>
      </c:layout>
      <c:scatterChart>
        <c:scatterStyle val="lineMarker"/>
        <c:ser>
          <c:idx val="0"/>
          <c:order val="0"/>
          <c:tx>
            <c:strRef>
              <c:f>'Raw Data'!$C$1</c:f>
              <c:strCache>
                <c:ptCount val="1"/>
                <c:pt idx="0">
                  <c:v>Uplink LQI</c:v>
                </c:pt>
              </c:strCache>
            </c:strRef>
          </c:tx>
          <c:spPr>
            <a:ln w="3175">
              <a:solidFill>
                <a:srgbClr val="FFD320"/>
              </a:solidFill>
              <a:prstDash val="solid"/>
            </a:ln>
          </c:spPr>
          <c:marker>
            <c:symbol val="none"/>
          </c:marker>
          <c:xVal>
            <c:numRef>
              <c:f>'Raw Data'!$A$2:$A$632</c:f>
              <c:numCache>
                <c:formatCode>hh:mm:ss\ AM/PM</c:formatCode>
                <c:ptCount val="631"/>
                <c:pt idx="0">
                  <c:v>0.35694444444444473</c:v>
                </c:pt>
                <c:pt idx="1">
                  <c:v>0.35900462962962998</c:v>
                </c:pt>
                <c:pt idx="2">
                  <c:v>0.35902777777777833</c:v>
                </c:pt>
                <c:pt idx="3">
                  <c:v>0.35921296296296357</c:v>
                </c:pt>
                <c:pt idx="4">
                  <c:v>0.35924768518518518</c:v>
                </c:pt>
                <c:pt idx="5">
                  <c:v>0.35968750000000033</c:v>
                </c:pt>
                <c:pt idx="6">
                  <c:v>0.35980324074074088</c:v>
                </c:pt>
                <c:pt idx="7">
                  <c:v>0.35991898148148194</c:v>
                </c:pt>
                <c:pt idx="8">
                  <c:v>0.36005787037037063</c:v>
                </c:pt>
                <c:pt idx="9">
                  <c:v>0.36015046296296344</c:v>
                </c:pt>
                <c:pt idx="10">
                  <c:v>0.36026620370370382</c:v>
                </c:pt>
                <c:pt idx="11">
                  <c:v>0.36061342592592621</c:v>
                </c:pt>
                <c:pt idx="12">
                  <c:v>0.36072916666666682</c:v>
                </c:pt>
                <c:pt idx="13">
                  <c:v>0.36084490740740788</c:v>
                </c:pt>
                <c:pt idx="14">
                  <c:v>0.36096064814814832</c:v>
                </c:pt>
                <c:pt idx="15">
                  <c:v>0.36119212962962982</c:v>
                </c:pt>
                <c:pt idx="16">
                  <c:v>0.36130787037037088</c:v>
                </c:pt>
                <c:pt idx="17">
                  <c:v>0.36142361111111132</c:v>
                </c:pt>
                <c:pt idx="18">
                  <c:v>0.3616550925925926</c:v>
                </c:pt>
                <c:pt idx="19">
                  <c:v>0.36188657407407482</c:v>
                </c:pt>
                <c:pt idx="20">
                  <c:v>0.36200231481481526</c:v>
                </c:pt>
                <c:pt idx="21">
                  <c:v>0.36211805555555582</c:v>
                </c:pt>
                <c:pt idx="22">
                  <c:v>0.36223379629629626</c:v>
                </c:pt>
                <c:pt idx="23">
                  <c:v>0.36234953703703732</c:v>
                </c:pt>
                <c:pt idx="24">
                  <c:v>0.36246527777777826</c:v>
                </c:pt>
                <c:pt idx="25">
                  <c:v>0.36258101851851843</c:v>
                </c:pt>
                <c:pt idx="26">
                  <c:v>0.36269675925925976</c:v>
                </c:pt>
                <c:pt idx="27">
                  <c:v>0.36292824074074115</c:v>
                </c:pt>
                <c:pt idx="28">
                  <c:v>0.36315972222222231</c:v>
                </c:pt>
                <c:pt idx="29">
                  <c:v>0.36339120370370381</c:v>
                </c:pt>
                <c:pt idx="30">
                  <c:v>0.36350694444444487</c:v>
                </c:pt>
                <c:pt idx="31">
                  <c:v>0.36362268518518553</c:v>
                </c:pt>
                <c:pt idx="32">
                  <c:v>0.36373842592592592</c:v>
                </c:pt>
                <c:pt idx="33">
                  <c:v>0.36385416666666703</c:v>
                </c:pt>
                <c:pt idx="34">
                  <c:v>0.36396990740740776</c:v>
                </c:pt>
                <c:pt idx="35">
                  <c:v>0.36420138888888887</c:v>
                </c:pt>
                <c:pt idx="36">
                  <c:v>0.36443287037037075</c:v>
                </c:pt>
                <c:pt idx="37">
                  <c:v>0.36454861111111131</c:v>
                </c:pt>
                <c:pt idx="38">
                  <c:v>0.36466435185185214</c:v>
                </c:pt>
                <c:pt idx="39">
                  <c:v>0.36478009259259281</c:v>
                </c:pt>
                <c:pt idx="40">
                  <c:v>0.36489583333333331</c:v>
                </c:pt>
                <c:pt idx="41">
                  <c:v>0.36501157407407447</c:v>
                </c:pt>
                <c:pt idx="42">
                  <c:v>0.36524305555555553</c:v>
                </c:pt>
                <c:pt idx="43">
                  <c:v>0.36535879629629664</c:v>
                </c:pt>
                <c:pt idx="44">
                  <c:v>0.36547453703703747</c:v>
                </c:pt>
                <c:pt idx="45">
                  <c:v>0.36570601851851853</c:v>
                </c:pt>
                <c:pt idx="46">
                  <c:v>0.36582175925925997</c:v>
                </c:pt>
                <c:pt idx="47">
                  <c:v>0.36616898148148191</c:v>
                </c:pt>
                <c:pt idx="48">
                  <c:v>0.36628472222222253</c:v>
                </c:pt>
                <c:pt idx="49">
                  <c:v>0.36640046296296358</c:v>
                </c:pt>
                <c:pt idx="50">
                  <c:v>0.36651620370370402</c:v>
                </c:pt>
                <c:pt idx="51">
                  <c:v>0.36663194444444441</c:v>
                </c:pt>
                <c:pt idx="52">
                  <c:v>0.3667476851851853</c:v>
                </c:pt>
                <c:pt idx="53">
                  <c:v>0.36686342592592625</c:v>
                </c:pt>
                <c:pt idx="54">
                  <c:v>0.36697916666666702</c:v>
                </c:pt>
                <c:pt idx="55">
                  <c:v>0.3672106481481483</c:v>
                </c:pt>
                <c:pt idx="56">
                  <c:v>0.36732638888888947</c:v>
                </c:pt>
                <c:pt idx="57">
                  <c:v>0.36744212962963002</c:v>
                </c:pt>
                <c:pt idx="58">
                  <c:v>0.36755787037037063</c:v>
                </c:pt>
                <c:pt idx="59">
                  <c:v>0.36767361111111108</c:v>
                </c:pt>
                <c:pt idx="60">
                  <c:v>0.36778935185185213</c:v>
                </c:pt>
                <c:pt idx="61">
                  <c:v>0.36790509259259258</c:v>
                </c:pt>
                <c:pt idx="62">
                  <c:v>0.36802083333333357</c:v>
                </c:pt>
                <c:pt idx="63">
                  <c:v>0.36813657407407446</c:v>
                </c:pt>
                <c:pt idx="64">
                  <c:v>0.36836805555555591</c:v>
                </c:pt>
                <c:pt idx="65">
                  <c:v>0.36859953703703702</c:v>
                </c:pt>
                <c:pt idx="66">
                  <c:v>0.36871527777777807</c:v>
                </c:pt>
                <c:pt idx="67">
                  <c:v>0.36894675925925996</c:v>
                </c:pt>
                <c:pt idx="68">
                  <c:v>0.3690625000000004</c:v>
                </c:pt>
                <c:pt idx="69">
                  <c:v>0.36929398148148146</c:v>
                </c:pt>
                <c:pt idx="70">
                  <c:v>0.36964120370370368</c:v>
                </c:pt>
                <c:pt idx="71">
                  <c:v>0.36975694444444468</c:v>
                </c:pt>
                <c:pt idx="72">
                  <c:v>0.36987268518518579</c:v>
                </c:pt>
                <c:pt idx="73">
                  <c:v>0.37010416666666696</c:v>
                </c:pt>
                <c:pt idx="74">
                  <c:v>0.37021990740740768</c:v>
                </c:pt>
                <c:pt idx="75">
                  <c:v>0.37045138888888912</c:v>
                </c:pt>
                <c:pt idx="76">
                  <c:v>0.37056712962962995</c:v>
                </c:pt>
                <c:pt idx="77">
                  <c:v>0.37068287037037095</c:v>
                </c:pt>
                <c:pt idx="78">
                  <c:v>0.37091435185185245</c:v>
                </c:pt>
                <c:pt idx="79">
                  <c:v>0.37114583333333334</c:v>
                </c:pt>
                <c:pt idx="80">
                  <c:v>0.37172453703703734</c:v>
                </c:pt>
                <c:pt idx="81">
                  <c:v>0.37184027777777839</c:v>
                </c:pt>
                <c:pt idx="82">
                  <c:v>0.37195601851851851</c:v>
                </c:pt>
                <c:pt idx="83">
                  <c:v>0.37207175925925989</c:v>
                </c:pt>
                <c:pt idx="84">
                  <c:v>0.37218750000000034</c:v>
                </c:pt>
                <c:pt idx="85">
                  <c:v>0.37230324074074106</c:v>
                </c:pt>
                <c:pt idx="86">
                  <c:v>0.372418981481482</c:v>
                </c:pt>
                <c:pt idx="87">
                  <c:v>0.37253472222222256</c:v>
                </c:pt>
                <c:pt idx="88">
                  <c:v>0.3726504629629635</c:v>
                </c:pt>
                <c:pt idx="89">
                  <c:v>0.372881944444445</c:v>
                </c:pt>
                <c:pt idx="90">
                  <c:v>0.37299768518518545</c:v>
                </c:pt>
                <c:pt idx="91">
                  <c:v>0.37311342592592617</c:v>
                </c:pt>
                <c:pt idx="92">
                  <c:v>0.37322916666666694</c:v>
                </c:pt>
                <c:pt idx="93">
                  <c:v>0.37334490740740794</c:v>
                </c:pt>
                <c:pt idx="94">
                  <c:v>0.37357638888888944</c:v>
                </c:pt>
                <c:pt idx="95">
                  <c:v>0.37380787037037089</c:v>
                </c:pt>
                <c:pt idx="96">
                  <c:v>0.37392361111111139</c:v>
                </c:pt>
                <c:pt idx="97">
                  <c:v>0.37403935185185211</c:v>
                </c:pt>
                <c:pt idx="98">
                  <c:v>0.37415509259259255</c:v>
                </c:pt>
                <c:pt idx="99">
                  <c:v>0.37427083333333361</c:v>
                </c:pt>
                <c:pt idx="100">
                  <c:v>0.37438657407407488</c:v>
                </c:pt>
                <c:pt idx="101">
                  <c:v>0.37450231481481533</c:v>
                </c:pt>
                <c:pt idx="102">
                  <c:v>0.37461805555555583</c:v>
                </c:pt>
                <c:pt idx="103">
                  <c:v>0.37473379629629627</c:v>
                </c:pt>
                <c:pt idx="104">
                  <c:v>0.37484953703703727</c:v>
                </c:pt>
                <c:pt idx="105">
                  <c:v>0.37537037037037096</c:v>
                </c:pt>
                <c:pt idx="106">
                  <c:v>0.37539351851851849</c:v>
                </c:pt>
                <c:pt idx="107">
                  <c:v>0.37542824074074127</c:v>
                </c:pt>
                <c:pt idx="108">
                  <c:v>0.37554398148148171</c:v>
                </c:pt>
                <c:pt idx="109">
                  <c:v>0.37565972222222238</c:v>
                </c:pt>
                <c:pt idx="110">
                  <c:v>0.37589120370370382</c:v>
                </c:pt>
                <c:pt idx="111">
                  <c:v>0.37635416666666716</c:v>
                </c:pt>
                <c:pt idx="112">
                  <c:v>0.37646990740740788</c:v>
                </c:pt>
                <c:pt idx="113">
                  <c:v>0.37658564814814832</c:v>
                </c:pt>
                <c:pt idx="114">
                  <c:v>0.37670138888888888</c:v>
                </c:pt>
                <c:pt idx="115">
                  <c:v>0.37681712962963004</c:v>
                </c:pt>
                <c:pt idx="116">
                  <c:v>0.37693287037037088</c:v>
                </c:pt>
                <c:pt idx="117">
                  <c:v>0.37704861111111132</c:v>
                </c:pt>
                <c:pt idx="118">
                  <c:v>0.37728009259259282</c:v>
                </c:pt>
                <c:pt idx="119">
                  <c:v>0.37739583333333332</c:v>
                </c:pt>
                <c:pt idx="120">
                  <c:v>0.37762731481481526</c:v>
                </c:pt>
                <c:pt idx="121">
                  <c:v>0.37774305555555554</c:v>
                </c:pt>
                <c:pt idx="122">
                  <c:v>0.37785879629629676</c:v>
                </c:pt>
                <c:pt idx="123">
                  <c:v>0.37797453703703754</c:v>
                </c:pt>
                <c:pt idx="124">
                  <c:v>0.37809027777777826</c:v>
                </c:pt>
                <c:pt idx="125">
                  <c:v>0.37843750000000026</c:v>
                </c:pt>
                <c:pt idx="126">
                  <c:v>0.37855324074074082</c:v>
                </c:pt>
                <c:pt idx="127">
                  <c:v>0.37866898148148193</c:v>
                </c:pt>
                <c:pt idx="128">
                  <c:v>0.37878472222222265</c:v>
                </c:pt>
                <c:pt idx="129">
                  <c:v>0.3789004629629637</c:v>
                </c:pt>
                <c:pt idx="130">
                  <c:v>0.37901620370370404</c:v>
                </c:pt>
                <c:pt idx="131">
                  <c:v>0.37913194444444442</c:v>
                </c:pt>
                <c:pt idx="132">
                  <c:v>0.37924768518518531</c:v>
                </c:pt>
                <c:pt idx="133">
                  <c:v>0.37936342592592637</c:v>
                </c:pt>
                <c:pt idx="134">
                  <c:v>0.37947916666666703</c:v>
                </c:pt>
                <c:pt idx="135">
                  <c:v>0.37959490740740776</c:v>
                </c:pt>
                <c:pt idx="136">
                  <c:v>0.37971064814814831</c:v>
                </c:pt>
                <c:pt idx="137">
                  <c:v>0.37982638888888953</c:v>
                </c:pt>
                <c:pt idx="138">
                  <c:v>0.37994212962962998</c:v>
                </c:pt>
                <c:pt idx="139">
                  <c:v>0.38005787037037075</c:v>
                </c:pt>
                <c:pt idx="140">
                  <c:v>0.38017361111111131</c:v>
                </c:pt>
                <c:pt idx="141">
                  <c:v>0.38028935185185214</c:v>
                </c:pt>
                <c:pt idx="142">
                  <c:v>0.38040509259259281</c:v>
                </c:pt>
                <c:pt idx="143">
                  <c:v>0.38052083333333364</c:v>
                </c:pt>
                <c:pt idx="144">
                  <c:v>0.38063657407407447</c:v>
                </c:pt>
                <c:pt idx="145">
                  <c:v>0.38086805555555597</c:v>
                </c:pt>
                <c:pt idx="146">
                  <c:v>0.38098379629629664</c:v>
                </c:pt>
                <c:pt idx="147">
                  <c:v>0.38109953703703708</c:v>
                </c:pt>
                <c:pt idx="148">
                  <c:v>0.38133101851851825</c:v>
                </c:pt>
                <c:pt idx="149">
                  <c:v>0.38144675925925997</c:v>
                </c:pt>
                <c:pt idx="150">
                  <c:v>0.38156250000000042</c:v>
                </c:pt>
                <c:pt idx="151">
                  <c:v>0.38164351851851824</c:v>
                </c:pt>
                <c:pt idx="152">
                  <c:v>0.38167824074074114</c:v>
                </c:pt>
                <c:pt idx="153">
                  <c:v>0.38192129629629662</c:v>
                </c:pt>
                <c:pt idx="154">
                  <c:v>0.38215277777777845</c:v>
                </c:pt>
                <c:pt idx="155">
                  <c:v>0.38238425925926012</c:v>
                </c:pt>
                <c:pt idx="156">
                  <c:v>0.38250000000000034</c:v>
                </c:pt>
                <c:pt idx="157">
                  <c:v>0.38261574074074106</c:v>
                </c:pt>
                <c:pt idx="158">
                  <c:v>0.38271990740740774</c:v>
                </c:pt>
                <c:pt idx="159">
                  <c:v>0.3828356481481483</c:v>
                </c:pt>
                <c:pt idx="160">
                  <c:v>0.38306712962963002</c:v>
                </c:pt>
                <c:pt idx="161">
                  <c:v>0.38319444444444473</c:v>
                </c:pt>
                <c:pt idx="162">
                  <c:v>0.38331018518518573</c:v>
                </c:pt>
                <c:pt idx="163">
                  <c:v>0.3834259259259265</c:v>
                </c:pt>
                <c:pt idx="164">
                  <c:v>0.383541666666667</c:v>
                </c:pt>
                <c:pt idx="165">
                  <c:v>0.38365740740740767</c:v>
                </c:pt>
                <c:pt idx="166">
                  <c:v>0.38377314814814811</c:v>
                </c:pt>
                <c:pt idx="167">
                  <c:v>0.38388888888888972</c:v>
                </c:pt>
                <c:pt idx="168">
                  <c:v>0.38412037037037089</c:v>
                </c:pt>
                <c:pt idx="169">
                  <c:v>0.38423611111111111</c:v>
                </c:pt>
                <c:pt idx="170">
                  <c:v>0.38435185185185239</c:v>
                </c:pt>
                <c:pt idx="171">
                  <c:v>0.38446759259259283</c:v>
                </c:pt>
                <c:pt idx="172">
                  <c:v>0.38461805555555589</c:v>
                </c:pt>
                <c:pt idx="173">
                  <c:v>0.38466435185185238</c:v>
                </c:pt>
                <c:pt idx="174">
                  <c:v>0.38467592592592637</c:v>
                </c:pt>
                <c:pt idx="175">
                  <c:v>0.38469907407407433</c:v>
                </c:pt>
                <c:pt idx="176">
                  <c:v>0.38493055555555583</c:v>
                </c:pt>
                <c:pt idx="177">
                  <c:v>0.38504629629629655</c:v>
                </c:pt>
                <c:pt idx="178">
                  <c:v>0.38516203703703727</c:v>
                </c:pt>
                <c:pt idx="179">
                  <c:v>0.3853935185185185</c:v>
                </c:pt>
                <c:pt idx="180">
                  <c:v>0.38550925925925977</c:v>
                </c:pt>
                <c:pt idx="181">
                  <c:v>0.38562500000000027</c:v>
                </c:pt>
                <c:pt idx="182">
                  <c:v>0.38574074074074088</c:v>
                </c:pt>
                <c:pt idx="183">
                  <c:v>0.38585648148148194</c:v>
                </c:pt>
                <c:pt idx="184">
                  <c:v>0.38597222222222277</c:v>
                </c:pt>
                <c:pt idx="185">
                  <c:v>0.38608796296296377</c:v>
                </c:pt>
                <c:pt idx="186">
                  <c:v>0.38620370370370388</c:v>
                </c:pt>
                <c:pt idx="187">
                  <c:v>0.38631944444444494</c:v>
                </c:pt>
                <c:pt idx="188">
                  <c:v>0.38643518518518538</c:v>
                </c:pt>
                <c:pt idx="189">
                  <c:v>0.38655092592592638</c:v>
                </c:pt>
                <c:pt idx="190">
                  <c:v>0.38666666666666716</c:v>
                </c:pt>
                <c:pt idx="191">
                  <c:v>0.38678240740740788</c:v>
                </c:pt>
                <c:pt idx="192">
                  <c:v>0.38689814814814832</c:v>
                </c:pt>
                <c:pt idx="193">
                  <c:v>0.38712962962963005</c:v>
                </c:pt>
                <c:pt idx="194">
                  <c:v>0.38759259259259282</c:v>
                </c:pt>
                <c:pt idx="195">
                  <c:v>0.38770833333333332</c:v>
                </c:pt>
                <c:pt idx="196">
                  <c:v>0.38782407407407482</c:v>
                </c:pt>
                <c:pt idx="197">
                  <c:v>0.38793981481481526</c:v>
                </c:pt>
                <c:pt idx="198">
                  <c:v>0.38805555555555582</c:v>
                </c:pt>
                <c:pt idx="199">
                  <c:v>0.38817129629629632</c:v>
                </c:pt>
                <c:pt idx="200">
                  <c:v>0.3884027777777786</c:v>
                </c:pt>
                <c:pt idx="201">
                  <c:v>0.38851851851851876</c:v>
                </c:pt>
                <c:pt idx="202">
                  <c:v>0.38863425925925976</c:v>
                </c:pt>
                <c:pt idx="203">
                  <c:v>0.38886574074074115</c:v>
                </c:pt>
                <c:pt idx="204">
                  <c:v>0.38898148148148193</c:v>
                </c:pt>
                <c:pt idx="205">
                  <c:v>0.38909722222222232</c:v>
                </c:pt>
                <c:pt idx="206">
                  <c:v>0.38921296296296376</c:v>
                </c:pt>
                <c:pt idx="207">
                  <c:v>0.38932870370370443</c:v>
                </c:pt>
                <c:pt idx="208">
                  <c:v>0.38944444444444493</c:v>
                </c:pt>
                <c:pt idx="209">
                  <c:v>0.38956018518518565</c:v>
                </c:pt>
                <c:pt idx="210">
                  <c:v>0.38967592592592643</c:v>
                </c:pt>
                <c:pt idx="211">
                  <c:v>0.38979166666666681</c:v>
                </c:pt>
                <c:pt idx="212">
                  <c:v>0.38990740740740776</c:v>
                </c:pt>
                <c:pt idx="213">
                  <c:v>0.39002314814814831</c:v>
                </c:pt>
                <c:pt idx="214">
                  <c:v>0.39025462962962998</c:v>
                </c:pt>
                <c:pt idx="215">
                  <c:v>0.39037037037037103</c:v>
                </c:pt>
                <c:pt idx="216">
                  <c:v>0.39048611111111148</c:v>
                </c:pt>
                <c:pt idx="217">
                  <c:v>0.39060185185185214</c:v>
                </c:pt>
                <c:pt idx="218">
                  <c:v>0.39083333333333331</c:v>
                </c:pt>
                <c:pt idx="219">
                  <c:v>0.39106481481481548</c:v>
                </c:pt>
                <c:pt idx="220">
                  <c:v>0.39118055555555598</c:v>
                </c:pt>
                <c:pt idx="221">
                  <c:v>0.39122685185185246</c:v>
                </c:pt>
                <c:pt idx="222">
                  <c:v>0.39129629629629631</c:v>
                </c:pt>
                <c:pt idx="223">
                  <c:v>0.39138888888888967</c:v>
                </c:pt>
                <c:pt idx="224">
                  <c:v>0.39140046296296377</c:v>
                </c:pt>
                <c:pt idx="225">
                  <c:v>0.39141203703703747</c:v>
                </c:pt>
                <c:pt idx="226">
                  <c:v>0.39152777777777847</c:v>
                </c:pt>
                <c:pt idx="227">
                  <c:v>0.39165509259259257</c:v>
                </c:pt>
                <c:pt idx="228">
                  <c:v>0.39175925925925964</c:v>
                </c:pt>
                <c:pt idx="229">
                  <c:v>0.39187500000000047</c:v>
                </c:pt>
                <c:pt idx="230">
                  <c:v>0.39199074074074103</c:v>
                </c:pt>
                <c:pt idx="231">
                  <c:v>0.39210648148148192</c:v>
                </c:pt>
                <c:pt idx="232">
                  <c:v>0.39222222222222253</c:v>
                </c:pt>
                <c:pt idx="233">
                  <c:v>0.39233796296296358</c:v>
                </c:pt>
                <c:pt idx="234">
                  <c:v>0.39245370370370403</c:v>
                </c:pt>
                <c:pt idx="235">
                  <c:v>0.39256944444444486</c:v>
                </c:pt>
                <c:pt idx="236">
                  <c:v>0.39268518518518553</c:v>
                </c:pt>
                <c:pt idx="237">
                  <c:v>0.39280092592592658</c:v>
                </c:pt>
                <c:pt idx="238">
                  <c:v>0.3929166666666673</c:v>
                </c:pt>
                <c:pt idx="239">
                  <c:v>0.39303240740740775</c:v>
                </c:pt>
                <c:pt idx="240">
                  <c:v>0.3931481481481483</c:v>
                </c:pt>
                <c:pt idx="241">
                  <c:v>0.39326388888888913</c:v>
                </c:pt>
                <c:pt idx="242">
                  <c:v>0.3933796296296303</c:v>
                </c:pt>
                <c:pt idx="243">
                  <c:v>0.39349537037037063</c:v>
                </c:pt>
                <c:pt idx="244">
                  <c:v>0.39361111111111108</c:v>
                </c:pt>
                <c:pt idx="245">
                  <c:v>0.39384259259259297</c:v>
                </c:pt>
                <c:pt idx="246">
                  <c:v>0.39395833333333358</c:v>
                </c:pt>
                <c:pt idx="247">
                  <c:v>0.39407407407407469</c:v>
                </c:pt>
                <c:pt idx="248">
                  <c:v>0.39418981481481541</c:v>
                </c:pt>
                <c:pt idx="249">
                  <c:v>0.39442129629629658</c:v>
                </c:pt>
                <c:pt idx="250">
                  <c:v>0.39465277777777841</c:v>
                </c:pt>
                <c:pt idx="251">
                  <c:v>0.39476851851851852</c:v>
                </c:pt>
                <c:pt idx="252">
                  <c:v>0.39500000000000041</c:v>
                </c:pt>
                <c:pt idx="253">
                  <c:v>0.39510416666666703</c:v>
                </c:pt>
                <c:pt idx="254">
                  <c:v>0.39511574074074107</c:v>
                </c:pt>
                <c:pt idx="255">
                  <c:v>0.39537037037037109</c:v>
                </c:pt>
                <c:pt idx="256">
                  <c:v>0.39546296296296385</c:v>
                </c:pt>
                <c:pt idx="257">
                  <c:v>0.39557870370370429</c:v>
                </c:pt>
                <c:pt idx="258">
                  <c:v>0.39569444444444474</c:v>
                </c:pt>
                <c:pt idx="259">
                  <c:v>0.39581018518518579</c:v>
                </c:pt>
                <c:pt idx="260">
                  <c:v>0.39604166666666701</c:v>
                </c:pt>
                <c:pt idx="261">
                  <c:v>0.39615740740740768</c:v>
                </c:pt>
                <c:pt idx="262">
                  <c:v>0.39627314814814812</c:v>
                </c:pt>
                <c:pt idx="263">
                  <c:v>0.39638888888888968</c:v>
                </c:pt>
                <c:pt idx="264">
                  <c:v>0.39650462962963023</c:v>
                </c:pt>
                <c:pt idx="265">
                  <c:v>0.39662037037037096</c:v>
                </c:pt>
                <c:pt idx="266">
                  <c:v>0.39673611111111107</c:v>
                </c:pt>
                <c:pt idx="267">
                  <c:v>0.39685185185185246</c:v>
                </c:pt>
                <c:pt idx="268">
                  <c:v>0.3969675925925929</c:v>
                </c:pt>
                <c:pt idx="269">
                  <c:v>0.39708333333333362</c:v>
                </c:pt>
                <c:pt idx="270">
                  <c:v>0.3971990740740744</c:v>
                </c:pt>
                <c:pt idx="271">
                  <c:v>0.39731481481481568</c:v>
                </c:pt>
                <c:pt idx="272">
                  <c:v>0.39743055555555584</c:v>
                </c:pt>
                <c:pt idx="273">
                  <c:v>0.39754629629629662</c:v>
                </c:pt>
                <c:pt idx="274">
                  <c:v>0.39766203703703734</c:v>
                </c:pt>
                <c:pt idx="275">
                  <c:v>0.39777777777777845</c:v>
                </c:pt>
                <c:pt idx="276">
                  <c:v>0.39789351851851851</c:v>
                </c:pt>
                <c:pt idx="277">
                  <c:v>0.39812500000000034</c:v>
                </c:pt>
                <c:pt idx="278">
                  <c:v>0.39824074074074106</c:v>
                </c:pt>
                <c:pt idx="279">
                  <c:v>0.39835648148148201</c:v>
                </c:pt>
                <c:pt idx="280">
                  <c:v>0.39847222222222289</c:v>
                </c:pt>
                <c:pt idx="281">
                  <c:v>0.39858796296296378</c:v>
                </c:pt>
                <c:pt idx="282">
                  <c:v>0.398819444444445</c:v>
                </c:pt>
                <c:pt idx="283">
                  <c:v>0.3989351851851855</c:v>
                </c:pt>
                <c:pt idx="284">
                  <c:v>0.3990509259259265</c:v>
                </c:pt>
                <c:pt idx="285">
                  <c:v>0.39928240740740795</c:v>
                </c:pt>
                <c:pt idx="286">
                  <c:v>0.39939814814814839</c:v>
                </c:pt>
                <c:pt idx="287">
                  <c:v>0.39951388888888945</c:v>
                </c:pt>
                <c:pt idx="288">
                  <c:v>0.39962962962963017</c:v>
                </c:pt>
                <c:pt idx="289">
                  <c:v>0.39974537037037061</c:v>
                </c:pt>
                <c:pt idx="290">
                  <c:v>0.39986111111111139</c:v>
                </c:pt>
                <c:pt idx="291">
                  <c:v>0.39997685185185267</c:v>
                </c:pt>
                <c:pt idx="292">
                  <c:v>0.40020833333333333</c:v>
                </c:pt>
                <c:pt idx="293">
                  <c:v>0.40055555555555555</c:v>
                </c:pt>
                <c:pt idx="294">
                  <c:v>0.400787037037037</c:v>
                </c:pt>
                <c:pt idx="295">
                  <c:v>0.4010185185185185</c:v>
                </c:pt>
                <c:pt idx="296">
                  <c:v>0.40125</c:v>
                </c:pt>
                <c:pt idx="297">
                  <c:v>0.40159722222222222</c:v>
                </c:pt>
                <c:pt idx="298">
                  <c:v>0.40171296296296344</c:v>
                </c:pt>
                <c:pt idx="299">
                  <c:v>0.40194444444444472</c:v>
                </c:pt>
                <c:pt idx="300">
                  <c:v>0.40206018518518538</c:v>
                </c:pt>
                <c:pt idx="301">
                  <c:v>0.40218750000000025</c:v>
                </c:pt>
                <c:pt idx="302">
                  <c:v>0.40240740740740738</c:v>
                </c:pt>
                <c:pt idx="303">
                  <c:v>0.4025231481481481</c:v>
                </c:pt>
                <c:pt idx="304">
                  <c:v>0.40263888888888888</c:v>
                </c:pt>
                <c:pt idx="305">
                  <c:v>0.40275462962962982</c:v>
                </c:pt>
                <c:pt idx="306">
                  <c:v>0.40287037037037077</c:v>
                </c:pt>
                <c:pt idx="307">
                  <c:v>0.40298611111111132</c:v>
                </c:pt>
                <c:pt idx="308">
                  <c:v>0.40310185185185182</c:v>
                </c:pt>
                <c:pt idx="309">
                  <c:v>0.4032175925925926</c:v>
                </c:pt>
                <c:pt idx="310">
                  <c:v>0.40334490740740775</c:v>
                </c:pt>
                <c:pt idx="311">
                  <c:v>0.4034606481481483</c:v>
                </c:pt>
                <c:pt idx="312">
                  <c:v>0.40357638888888925</c:v>
                </c:pt>
                <c:pt idx="313">
                  <c:v>0.4036921296296298</c:v>
                </c:pt>
                <c:pt idx="314">
                  <c:v>0.40380787037037075</c:v>
                </c:pt>
                <c:pt idx="315">
                  <c:v>0.40392361111111108</c:v>
                </c:pt>
                <c:pt idx="316">
                  <c:v>0.40403935185185186</c:v>
                </c:pt>
                <c:pt idx="317">
                  <c:v>0.40414351851851815</c:v>
                </c:pt>
                <c:pt idx="318">
                  <c:v>0.40425925925925932</c:v>
                </c:pt>
                <c:pt idx="319">
                  <c:v>0.40437500000000032</c:v>
                </c:pt>
                <c:pt idx="320">
                  <c:v>0.40449074074074082</c:v>
                </c:pt>
                <c:pt idx="321">
                  <c:v>0.40484953703703702</c:v>
                </c:pt>
                <c:pt idx="322">
                  <c:v>0.40496527777777808</c:v>
                </c:pt>
                <c:pt idx="323">
                  <c:v>0.40508101851851824</c:v>
                </c:pt>
                <c:pt idx="324">
                  <c:v>0.40531250000000041</c:v>
                </c:pt>
                <c:pt idx="325">
                  <c:v>0.40542824074074107</c:v>
                </c:pt>
                <c:pt idx="326">
                  <c:v>0.40554398148148146</c:v>
                </c:pt>
                <c:pt idx="327">
                  <c:v>0.40577546296296335</c:v>
                </c:pt>
                <c:pt idx="328">
                  <c:v>0.40587962962962998</c:v>
                </c:pt>
                <c:pt idx="329">
                  <c:v>0.40623842592592591</c:v>
                </c:pt>
                <c:pt idx="330">
                  <c:v>0.40635416666666702</c:v>
                </c:pt>
                <c:pt idx="331">
                  <c:v>0.40658564814814818</c:v>
                </c:pt>
                <c:pt idx="332">
                  <c:v>0.40693287037037063</c:v>
                </c:pt>
                <c:pt idx="333">
                  <c:v>0.40704861111111107</c:v>
                </c:pt>
                <c:pt idx="334">
                  <c:v>0.40716435185185212</c:v>
                </c:pt>
                <c:pt idx="335">
                  <c:v>0.40739583333333335</c:v>
                </c:pt>
                <c:pt idx="336">
                  <c:v>0.4075115740740744</c:v>
                </c:pt>
                <c:pt idx="337">
                  <c:v>0.40762731481481512</c:v>
                </c:pt>
                <c:pt idx="338">
                  <c:v>0.40774305555555529</c:v>
                </c:pt>
                <c:pt idx="339">
                  <c:v>0.40797453703703734</c:v>
                </c:pt>
                <c:pt idx="340">
                  <c:v>0.40809027777777807</c:v>
                </c:pt>
                <c:pt idx="341">
                  <c:v>0.40820601851851829</c:v>
                </c:pt>
                <c:pt idx="342">
                  <c:v>0.4083217592592599</c:v>
                </c:pt>
                <c:pt idx="343">
                  <c:v>0.40855324074074084</c:v>
                </c:pt>
                <c:pt idx="344">
                  <c:v>0.40866898148148173</c:v>
                </c:pt>
                <c:pt idx="345">
                  <c:v>0.40878472222222251</c:v>
                </c:pt>
                <c:pt idx="346">
                  <c:v>0.40901620370370401</c:v>
                </c:pt>
                <c:pt idx="347">
                  <c:v>0.40913194444444445</c:v>
                </c:pt>
                <c:pt idx="348">
                  <c:v>0.409479166666667</c:v>
                </c:pt>
                <c:pt idx="349">
                  <c:v>0.40971064814814812</c:v>
                </c:pt>
                <c:pt idx="350">
                  <c:v>0.41052083333333361</c:v>
                </c:pt>
                <c:pt idx="351">
                  <c:v>0.41098379629629656</c:v>
                </c:pt>
                <c:pt idx="352">
                  <c:v>0.411099537037037</c:v>
                </c:pt>
                <c:pt idx="353">
                  <c:v>0.41121527777777805</c:v>
                </c:pt>
                <c:pt idx="354">
                  <c:v>0.41133101851851822</c:v>
                </c:pt>
                <c:pt idx="355">
                  <c:v>0.411678240740741</c:v>
                </c:pt>
                <c:pt idx="356">
                  <c:v>0.41177083333333331</c:v>
                </c:pt>
                <c:pt idx="357">
                  <c:v>0.41178240740740768</c:v>
                </c:pt>
                <c:pt idx="358">
                  <c:v>0.41179398148148144</c:v>
                </c:pt>
                <c:pt idx="359">
                  <c:v>0.41180555555555581</c:v>
                </c:pt>
                <c:pt idx="360">
                  <c:v>0.41182870370370422</c:v>
                </c:pt>
                <c:pt idx="361">
                  <c:v>0.41185185185185214</c:v>
                </c:pt>
                <c:pt idx="362">
                  <c:v>0.41186342592592617</c:v>
                </c:pt>
                <c:pt idx="363">
                  <c:v>0.41189814814814812</c:v>
                </c:pt>
                <c:pt idx="364">
                  <c:v>0.41193287037037063</c:v>
                </c:pt>
                <c:pt idx="365">
                  <c:v>0.41194444444444472</c:v>
                </c:pt>
                <c:pt idx="366">
                  <c:v>0.41202546296296344</c:v>
                </c:pt>
                <c:pt idx="367">
                  <c:v>0.41211805555555558</c:v>
                </c:pt>
                <c:pt idx="368">
                  <c:v>0.41212962962962996</c:v>
                </c:pt>
                <c:pt idx="369">
                  <c:v>0.41214120370370366</c:v>
                </c:pt>
                <c:pt idx="370">
                  <c:v>0.41214120370370366</c:v>
                </c:pt>
                <c:pt idx="371">
                  <c:v>0.41216435185185213</c:v>
                </c:pt>
                <c:pt idx="372">
                  <c:v>0.41237268518518566</c:v>
                </c:pt>
                <c:pt idx="373">
                  <c:v>0.41246527777777814</c:v>
                </c:pt>
                <c:pt idx="374">
                  <c:v>0.41248842592592638</c:v>
                </c:pt>
                <c:pt idx="375">
                  <c:v>0.41251157407407446</c:v>
                </c:pt>
                <c:pt idx="376">
                  <c:v>0.4125462962962963</c:v>
                </c:pt>
                <c:pt idx="377">
                  <c:v>0.41260416666666688</c:v>
                </c:pt>
                <c:pt idx="378">
                  <c:v>0.41271990740740738</c:v>
                </c:pt>
                <c:pt idx="379">
                  <c:v>0.41274305555555529</c:v>
                </c:pt>
                <c:pt idx="380">
                  <c:v>0.4128356481481481</c:v>
                </c:pt>
                <c:pt idx="381">
                  <c:v>0.41295138888888888</c:v>
                </c:pt>
                <c:pt idx="382">
                  <c:v>0.41318287037037088</c:v>
                </c:pt>
                <c:pt idx="383">
                  <c:v>0.4132986111111111</c:v>
                </c:pt>
                <c:pt idx="384">
                  <c:v>0.41341435185185227</c:v>
                </c:pt>
                <c:pt idx="385">
                  <c:v>0.41364583333333327</c:v>
                </c:pt>
                <c:pt idx="386">
                  <c:v>0.41376157407407432</c:v>
                </c:pt>
                <c:pt idx="387">
                  <c:v>0.41399305555555554</c:v>
                </c:pt>
                <c:pt idx="388">
                  <c:v>0.41410879629629632</c:v>
                </c:pt>
                <c:pt idx="389">
                  <c:v>0.41422453703703732</c:v>
                </c:pt>
                <c:pt idx="390">
                  <c:v>0.41434027777777827</c:v>
                </c:pt>
                <c:pt idx="391">
                  <c:v>0.41445601851851849</c:v>
                </c:pt>
                <c:pt idx="392">
                  <c:v>0.41457175925925976</c:v>
                </c:pt>
                <c:pt idx="393">
                  <c:v>0.41468750000000032</c:v>
                </c:pt>
                <c:pt idx="394">
                  <c:v>0.41491898148148193</c:v>
                </c:pt>
                <c:pt idx="395">
                  <c:v>0.41515046296296343</c:v>
                </c:pt>
                <c:pt idx="396">
                  <c:v>0.41526620370370382</c:v>
                </c:pt>
                <c:pt idx="397">
                  <c:v>0.41538194444444493</c:v>
                </c:pt>
                <c:pt idx="398">
                  <c:v>0.41549768518518532</c:v>
                </c:pt>
                <c:pt idx="399">
                  <c:v>0.41561342592592598</c:v>
                </c:pt>
                <c:pt idx="400">
                  <c:v>0.41572916666666682</c:v>
                </c:pt>
                <c:pt idx="401">
                  <c:v>0.41596064814814832</c:v>
                </c:pt>
                <c:pt idx="402">
                  <c:v>0.41607638888888937</c:v>
                </c:pt>
                <c:pt idx="403">
                  <c:v>0.41619212962962981</c:v>
                </c:pt>
                <c:pt idx="404">
                  <c:v>0.41630787037037087</c:v>
                </c:pt>
                <c:pt idx="405">
                  <c:v>0.41653935185185181</c:v>
                </c:pt>
                <c:pt idx="406">
                  <c:v>0.41665509259259259</c:v>
                </c:pt>
                <c:pt idx="407">
                  <c:v>0.41677083333333331</c:v>
                </c:pt>
                <c:pt idx="408">
                  <c:v>0.41688657407407476</c:v>
                </c:pt>
                <c:pt idx="409">
                  <c:v>0.41700231481481514</c:v>
                </c:pt>
                <c:pt idx="410">
                  <c:v>0.41711805555555581</c:v>
                </c:pt>
                <c:pt idx="411">
                  <c:v>0.41723379629629626</c:v>
                </c:pt>
                <c:pt idx="412">
                  <c:v>0.41734953703703731</c:v>
                </c:pt>
                <c:pt idx="413">
                  <c:v>0.41746527777777814</c:v>
                </c:pt>
                <c:pt idx="414">
                  <c:v>0.41758101851851825</c:v>
                </c:pt>
                <c:pt idx="415">
                  <c:v>0.41769675925925964</c:v>
                </c:pt>
                <c:pt idx="416">
                  <c:v>0.41774305555555524</c:v>
                </c:pt>
                <c:pt idx="417">
                  <c:v>0.41780092592592638</c:v>
                </c:pt>
                <c:pt idx="418">
                  <c:v>0.41781250000000042</c:v>
                </c:pt>
                <c:pt idx="419">
                  <c:v>0.41792824074074103</c:v>
                </c:pt>
                <c:pt idx="420">
                  <c:v>0.41804398148148147</c:v>
                </c:pt>
                <c:pt idx="421">
                  <c:v>0.41815972222222231</c:v>
                </c:pt>
                <c:pt idx="422">
                  <c:v>0.41827546296296336</c:v>
                </c:pt>
                <c:pt idx="423">
                  <c:v>0.41850694444444486</c:v>
                </c:pt>
                <c:pt idx="424">
                  <c:v>0.41862268518518553</c:v>
                </c:pt>
                <c:pt idx="425">
                  <c:v>0.41873842592592592</c:v>
                </c:pt>
                <c:pt idx="426">
                  <c:v>0.41885416666666703</c:v>
                </c:pt>
                <c:pt idx="427">
                  <c:v>0.4190856481481483</c:v>
                </c:pt>
                <c:pt idx="428">
                  <c:v>0.41920138888888886</c:v>
                </c:pt>
                <c:pt idx="429">
                  <c:v>0.41931712962962997</c:v>
                </c:pt>
                <c:pt idx="430">
                  <c:v>0.41943287037037075</c:v>
                </c:pt>
                <c:pt idx="431">
                  <c:v>0.41954861111111108</c:v>
                </c:pt>
                <c:pt idx="432">
                  <c:v>0.41966435185185214</c:v>
                </c:pt>
                <c:pt idx="433">
                  <c:v>0.41978009259259258</c:v>
                </c:pt>
                <c:pt idx="434">
                  <c:v>0.4198958333333333</c:v>
                </c:pt>
                <c:pt idx="435">
                  <c:v>0.42001157407407447</c:v>
                </c:pt>
                <c:pt idx="436">
                  <c:v>0.42012731481481508</c:v>
                </c:pt>
                <c:pt idx="437">
                  <c:v>0.42024305555555524</c:v>
                </c:pt>
                <c:pt idx="438">
                  <c:v>0.42035879629629658</c:v>
                </c:pt>
                <c:pt idx="439">
                  <c:v>0.42047453703703741</c:v>
                </c:pt>
                <c:pt idx="440">
                  <c:v>0.42070601851851824</c:v>
                </c:pt>
                <c:pt idx="441">
                  <c:v>0.42082175925925991</c:v>
                </c:pt>
                <c:pt idx="442">
                  <c:v>0.42093750000000002</c:v>
                </c:pt>
                <c:pt idx="443">
                  <c:v>0.4210532407407408</c:v>
                </c:pt>
                <c:pt idx="444">
                  <c:v>0.42116898148148185</c:v>
                </c:pt>
                <c:pt idx="445">
                  <c:v>0.42128472222222252</c:v>
                </c:pt>
                <c:pt idx="446">
                  <c:v>0.42140046296296352</c:v>
                </c:pt>
                <c:pt idx="447">
                  <c:v>0.42163194444444441</c:v>
                </c:pt>
                <c:pt idx="448">
                  <c:v>0.42174768518518518</c:v>
                </c:pt>
                <c:pt idx="449">
                  <c:v>0.42186342592592624</c:v>
                </c:pt>
                <c:pt idx="450">
                  <c:v>0.42197916666666702</c:v>
                </c:pt>
                <c:pt idx="451">
                  <c:v>0.42209490740740774</c:v>
                </c:pt>
                <c:pt idx="452">
                  <c:v>0.42221064814814818</c:v>
                </c:pt>
                <c:pt idx="453">
                  <c:v>0.42232638888888946</c:v>
                </c:pt>
                <c:pt idx="454">
                  <c:v>0.42244212962963001</c:v>
                </c:pt>
                <c:pt idx="455">
                  <c:v>0.42255787037037063</c:v>
                </c:pt>
                <c:pt idx="456">
                  <c:v>0.42267361111111107</c:v>
                </c:pt>
                <c:pt idx="457">
                  <c:v>0.42290509259259257</c:v>
                </c:pt>
                <c:pt idx="458">
                  <c:v>0.42302083333333362</c:v>
                </c:pt>
                <c:pt idx="459">
                  <c:v>0.4231365740740744</c:v>
                </c:pt>
                <c:pt idx="460">
                  <c:v>0.42325231481481512</c:v>
                </c:pt>
                <c:pt idx="461">
                  <c:v>0.42336805555555584</c:v>
                </c:pt>
                <c:pt idx="462">
                  <c:v>0.42348379629629662</c:v>
                </c:pt>
                <c:pt idx="463">
                  <c:v>0.42359953703703701</c:v>
                </c:pt>
                <c:pt idx="464">
                  <c:v>0.42383101851851829</c:v>
                </c:pt>
                <c:pt idx="465">
                  <c:v>0.42406250000000034</c:v>
                </c:pt>
                <c:pt idx="466">
                  <c:v>0.42417824074074106</c:v>
                </c:pt>
                <c:pt idx="467">
                  <c:v>0.42429398148148145</c:v>
                </c:pt>
                <c:pt idx="468">
                  <c:v>0.42440972222222251</c:v>
                </c:pt>
                <c:pt idx="469">
                  <c:v>0.42452546296296351</c:v>
                </c:pt>
                <c:pt idx="470">
                  <c:v>0.42464120370370367</c:v>
                </c:pt>
                <c:pt idx="471">
                  <c:v>0.42475694444444473</c:v>
                </c:pt>
                <c:pt idx="472">
                  <c:v>0.42487268518518573</c:v>
                </c:pt>
                <c:pt idx="473">
                  <c:v>0.42498842592592651</c:v>
                </c:pt>
                <c:pt idx="474">
                  <c:v>0.425104166666667</c:v>
                </c:pt>
                <c:pt idx="475">
                  <c:v>0.42521990740740767</c:v>
                </c:pt>
                <c:pt idx="476">
                  <c:v>0.42533564814814812</c:v>
                </c:pt>
                <c:pt idx="477">
                  <c:v>0.42545138888888917</c:v>
                </c:pt>
                <c:pt idx="478">
                  <c:v>0.42556712962962995</c:v>
                </c:pt>
                <c:pt idx="479">
                  <c:v>0.42568287037037089</c:v>
                </c:pt>
                <c:pt idx="480">
                  <c:v>0.42579861111111111</c:v>
                </c:pt>
                <c:pt idx="481">
                  <c:v>0.42591435185185239</c:v>
                </c:pt>
                <c:pt idx="482">
                  <c:v>0.42603009259259256</c:v>
                </c:pt>
                <c:pt idx="483">
                  <c:v>0.42614583333333333</c:v>
                </c:pt>
                <c:pt idx="484">
                  <c:v>0.42626157407407433</c:v>
                </c:pt>
                <c:pt idx="485">
                  <c:v>0.42637731481481533</c:v>
                </c:pt>
                <c:pt idx="486">
                  <c:v>0.42649305555555556</c:v>
                </c:pt>
                <c:pt idx="487">
                  <c:v>0.42660879629629656</c:v>
                </c:pt>
                <c:pt idx="488">
                  <c:v>0.42672453703703728</c:v>
                </c:pt>
                <c:pt idx="489">
                  <c:v>0.42684027777777833</c:v>
                </c:pt>
                <c:pt idx="490">
                  <c:v>0.4269560185185185</c:v>
                </c:pt>
                <c:pt idx="491">
                  <c:v>0.42707175925925978</c:v>
                </c:pt>
                <c:pt idx="492">
                  <c:v>0.42718750000000028</c:v>
                </c:pt>
                <c:pt idx="493">
                  <c:v>0.427303240740741</c:v>
                </c:pt>
                <c:pt idx="494">
                  <c:v>0.427418981481482</c:v>
                </c:pt>
                <c:pt idx="495">
                  <c:v>0.4275347222222225</c:v>
                </c:pt>
                <c:pt idx="496">
                  <c:v>0.42765046296296344</c:v>
                </c:pt>
                <c:pt idx="497">
                  <c:v>0.42776620370370388</c:v>
                </c:pt>
                <c:pt idx="498">
                  <c:v>0.42788194444444494</c:v>
                </c:pt>
                <c:pt idx="499">
                  <c:v>0.42799768518518538</c:v>
                </c:pt>
                <c:pt idx="500">
                  <c:v>0.42811342592592588</c:v>
                </c:pt>
                <c:pt idx="501">
                  <c:v>0.42822916666666688</c:v>
                </c:pt>
                <c:pt idx="502">
                  <c:v>0.42835648148148192</c:v>
                </c:pt>
                <c:pt idx="503">
                  <c:v>0.42847222222222253</c:v>
                </c:pt>
                <c:pt idx="504">
                  <c:v>0.42857638888888938</c:v>
                </c:pt>
                <c:pt idx="505">
                  <c:v>0.42869212962962988</c:v>
                </c:pt>
                <c:pt idx="506">
                  <c:v>0.42880787037037088</c:v>
                </c:pt>
                <c:pt idx="507">
                  <c:v>0.42892361111111132</c:v>
                </c:pt>
                <c:pt idx="508">
                  <c:v>0.42903935185185182</c:v>
                </c:pt>
                <c:pt idx="509">
                  <c:v>0.42915509259259255</c:v>
                </c:pt>
                <c:pt idx="510">
                  <c:v>0.42927083333333332</c:v>
                </c:pt>
                <c:pt idx="511">
                  <c:v>0.42938657407407482</c:v>
                </c:pt>
                <c:pt idx="512">
                  <c:v>0.42951388888888925</c:v>
                </c:pt>
                <c:pt idx="513">
                  <c:v>0.42962962962962997</c:v>
                </c:pt>
                <c:pt idx="514">
                  <c:v>0.42974537037037036</c:v>
                </c:pt>
                <c:pt idx="515">
                  <c:v>0.42986111111111108</c:v>
                </c:pt>
                <c:pt idx="516">
                  <c:v>0.42997685185185247</c:v>
                </c:pt>
                <c:pt idx="517">
                  <c:v>0.43008101851851849</c:v>
                </c:pt>
                <c:pt idx="518">
                  <c:v>0.43019675925925976</c:v>
                </c:pt>
                <c:pt idx="519">
                  <c:v>0.43031250000000054</c:v>
                </c:pt>
                <c:pt idx="520">
                  <c:v>0.43042824074074115</c:v>
                </c:pt>
                <c:pt idx="521">
                  <c:v>0.43054398148148176</c:v>
                </c:pt>
                <c:pt idx="522">
                  <c:v>0.43065972222222232</c:v>
                </c:pt>
                <c:pt idx="523">
                  <c:v>0.43078703703703702</c:v>
                </c:pt>
                <c:pt idx="524">
                  <c:v>0.43090277777777841</c:v>
                </c:pt>
                <c:pt idx="525">
                  <c:v>0.43101851851851852</c:v>
                </c:pt>
                <c:pt idx="526">
                  <c:v>0.43113425925925958</c:v>
                </c:pt>
                <c:pt idx="527">
                  <c:v>0.43125000000000002</c:v>
                </c:pt>
                <c:pt idx="528">
                  <c:v>0.43136574074074108</c:v>
                </c:pt>
                <c:pt idx="529">
                  <c:v>0.43148148148148185</c:v>
                </c:pt>
                <c:pt idx="530">
                  <c:v>0.43171296296296358</c:v>
                </c:pt>
                <c:pt idx="531">
                  <c:v>0.43182870370370435</c:v>
                </c:pt>
                <c:pt idx="532">
                  <c:v>0.43193287037037087</c:v>
                </c:pt>
                <c:pt idx="533">
                  <c:v>0.43206018518518552</c:v>
                </c:pt>
                <c:pt idx="534">
                  <c:v>0.43217592592592624</c:v>
                </c:pt>
                <c:pt idx="535">
                  <c:v>0.43240740740740774</c:v>
                </c:pt>
                <c:pt idx="536">
                  <c:v>0.43252314814814818</c:v>
                </c:pt>
                <c:pt idx="537">
                  <c:v>0.43263888888888913</c:v>
                </c:pt>
                <c:pt idx="538">
                  <c:v>0.43275462962963002</c:v>
                </c:pt>
                <c:pt idx="539">
                  <c:v>0.43287037037037096</c:v>
                </c:pt>
                <c:pt idx="540">
                  <c:v>0.43298611111111146</c:v>
                </c:pt>
                <c:pt idx="541">
                  <c:v>0.43310185185185213</c:v>
                </c:pt>
                <c:pt idx="542">
                  <c:v>0.43321759259259257</c:v>
                </c:pt>
                <c:pt idx="543">
                  <c:v>0.43333333333333335</c:v>
                </c:pt>
                <c:pt idx="544">
                  <c:v>0.43344907407407446</c:v>
                </c:pt>
                <c:pt idx="545">
                  <c:v>0.43356481481481546</c:v>
                </c:pt>
                <c:pt idx="546">
                  <c:v>0.43368055555555585</c:v>
                </c:pt>
                <c:pt idx="547">
                  <c:v>0.43379629629629635</c:v>
                </c:pt>
                <c:pt idx="548">
                  <c:v>0.43391203703703735</c:v>
                </c:pt>
                <c:pt idx="549">
                  <c:v>0.43414351851851829</c:v>
                </c:pt>
                <c:pt idx="550">
                  <c:v>0.43425925925925957</c:v>
                </c:pt>
                <c:pt idx="551">
                  <c:v>0.4343750000000004</c:v>
                </c:pt>
                <c:pt idx="552">
                  <c:v>0.43449074074074107</c:v>
                </c:pt>
                <c:pt idx="553">
                  <c:v>0.43460648148148173</c:v>
                </c:pt>
                <c:pt idx="554">
                  <c:v>0.43483796296296356</c:v>
                </c:pt>
                <c:pt idx="555">
                  <c:v>0.43495370370370401</c:v>
                </c:pt>
                <c:pt idx="556">
                  <c:v>0.43506944444444468</c:v>
                </c:pt>
                <c:pt idx="557">
                  <c:v>0.43530092592592651</c:v>
                </c:pt>
                <c:pt idx="558">
                  <c:v>0.43541666666666723</c:v>
                </c:pt>
                <c:pt idx="559">
                  <c:v>0.43553240740740767</c:v>
                </c:pt>
                <c:pt idx="560">
                  <c:v>0.43576388888888912</c:v>
                </c:pt>
                <c:pt idx="561">
                  <c:v>0.43587962962963023</c:v>
                </c:pt>
                <c:pt idx="562">
                  <c:v>0.43611111111111112</c:v>
                </c:pt>
                <c:pt idx="563">
                  <c:v>0.43622685185185239</c:v>
                </c:pt>
                <c:pt idx="564">
                  <c:v>0.43634259259259289</c:v>
                </c:pt>
                <c:pt idx="565">
                  <c:v>0.43645833333333361</c:v>
                </c:pt>
                <c:pt idx="566">
                  <c:v>0.43657407407407461</c:v>
                </c:pt>
                <c:pt idx="567">
                  <c:v>0.43668981481481534</c:v>
                </c:pt>
                <c:pt idx="568">
                  <c:v>0.43680555555555584</c:v>
                </c:pt>
                <c:pt idx="569">
                  <c:v>0.43692129629629656</c:v>
                </c:pt>
                <c:pt idx="570">
                  <c:v>0.437037037037037</c:v>
                </c:pt>
                <c:pt idx="571">
                  <c:v>0.43715277777777833</c:v>
                </c:pt>
                <c:pt idx="572">
                  <c:v>0.43738425925926006</c:v>
                </c:pt>
                <c:pt idx="573">
                  <c:v>0.43748842592592657</c:v>
                </c:pt>
                <c:pt idx="574">
                  <c:v>0.43751157407407454</c:v>
                </c:pt>
                <c:pt idx="575">
                  <c:v>0.43796296296296378</c:v>
                </c:pt>
                <c:pt idx="576">
                  <c:v>0.43807870370370422</c:v>
                </c:pt>
                <c:pt idx="577">
                  <c:v>0.43831018518518572</c:v>
                </c:pt>
                <c:pt idx="578">
                  <c:v>0.43842592592592644</c:v>
                </c:pt>
                <c:pt idx="579">
                  <c:v>0.43865740740740738</c:v>
                </c:pt>
                <c:pt idx="580">
                  <c:v>0.43888888888888966</c:v>
                </c:pt>
                <c:pt idx="581">
                  <c:v>0.43912037037037088</c:v>
                </c:pt>
                <c:pt idx="582">
                  <c:v>0.4392361111111111</c:v>
                </c:pt>
                <c:pt idx="583">
                  <c:v>0.43946759259259283</c:v>
                </c:pt>
                <c:pt idx="584">
                  <c:v>0.43958333333333338</c:v>
                </c:pt>
                <c:pt idx="585">
                  <c:v>0.43969907407407433</c:v>
                </c:pt>
                <c:pt idx="586">
                  <c:v>0.4398148148148156</c:v>
                </c:pt>
                <c:pt idx="587">
                  <c:v>0.43993055555555582</c:v>
                </c:pt>
                <c:pt idx="588">
                  <c:v>0.44016203703703699</c:v>
                </c:pt>
                <c:pt idx="589">
                  <c:v>0.44027777777777782</c:v>
                </c:pt>
                <c:pt idx="590">
                  <c:v>0.44039351851851816</c:v>
                </c:pt>
                <c:pt idx="591">
                  <c:v>0.44050925925925932</c:v>
                </c:pt>
                <c:pt idx="592">
                  <c:v>0.44074074074074071</c:v>
                </c:pt>
                <c:pt idx="593">
                  <c:v>0.44085648148148171</c:v>
                </c:pt>
                <c:pt idx="594">
                  <c:v>0.44097222222222232</c:v>
                </c:pt>
                <c:pt idx="595">
                  <c:v>0.44108796296296343</c:v>
                </c:pt>
                <c:pt idx="596">
                  <c:v>0.44120370370370371</c:v>
                </c:pt>
                <c:pt idx="597">
                  <c:v>0.44131944444444471</c:v>
                </c:pt>
                <c:pt idx="598">
                  <c:v>0.44143518518518515</c:v>
                </c:pt>
                <c:pt idx="599">
                  <c:v>0.44155092592592621</c:v>
                </c:pt>
                <c:pt idx="600">
                  <c:v>0.44166666666666682</c:v>
                </c:pt>
                <c:pt idx="601">
                  <c:v>0.44178240740740737</c:v>
                </c:pt>
                <c:pt idx="602">
                  <c:v>0.44201388888888887</c:v>
                </c:pt>
                <c:pt idx="603">
                  <c:v>0.44212962962962982</c:v>
                </c:pt>
                <c:pt idx="604">
                  <c:v>0.44224537037037026</c:v>
                </c:pt>
                <c:pt idx="605">
                  <c:v>0.44236111111111109</c:v>
                </c:pt>
                <c:pt idx="606">
                  <c:v>0.44247685185185226</c:v>
                </c:pt>
                <c:pt idx="607">
                  <c:v>0.44259259259259259</c:v>
                </c:pt>
                <c:pt idx="608">
                  <c:v>0.44270833333333326</c:v>
                </c:pt>
                <c:pt idx="609">
                  <c:v>0.44282407407407454</c:v>
                </c:pt>
                <c:pt idx="610">
                  <c:v>0.44293981481481481</c:v>
                </c:pt>
                <c:pt idx="611">
                  <c:v>0.44305555555555554</c:v>
                </c:pt>
                <c:pt idx="612">
                  <c:v>0.44317129629629626</c:v>
                </c:pt>
                <c:pt idx="613">
                  <c:v>0.44328703703703703</c:v>
                </c:pt>
                <c:pt idx="614">
                  <c:v>0.44340277777777815</c:v>
                </c:pt>
                <c:pt idx="615">
                  <c:v>0.44351851851851826</c:v>
                </c:pt>
                <c:pt idx="616">
                  <c:v>0.44363425925925931</c:v>
                </c:pt>
                <c:pt idx="617">
                  <c:v>0.44374999999999998</c:v>
                </c:pt>
                <c:pt idx="618">
                  <c:v>0.44383101851851808</c:v>
                </c:pt>
                <c:pt idx="619">
                  <c:v>0.44387731481481513</c:v>
                </c:pt>
                <c:pt idx="620">
                  <c:v>0.44388888888888944</c:v>
                </c:pt>
                <c:pt idx="621">
                  <c:v>0.44398148148148148</c:v>
                </c:pt>
                <c:pt idx="622">
                  <c:v>0.4467592592592593</c:v>
                </c:pt>
                <c:pt idx="623">
                  <c:v>0.46089120370370368</c:v>
                </c:pt>
                <c:pt idx="624">
                  <c:v>0.4612384259259259</c:v>
                </c:pt>
                <c:pt idx="625">
                  <c:v>0.46135416666666695</c:v>
                </c:pt>
                <c:pt idx="626">
                  <c:v>0.46141203703703731</c:v>
                </c:pt>
                <c:pt idx="627">
                  <c:v>0.46146990740740768</c:v>
                </c:pt>
                <c:pt idx="628">
                  <c:v>0.4616550925925923</c:v>
                </c:pt>
                <c:pt idx="629">
                  <c:v>0.46167824074074082</c:v>
                </c:pt>
                <c:pt idx="630">
                  <c:v>0.46170138888888884</c:v>
                </c:pt>
              </c:numCache>
            </c:numRef>
          </c:xVal>
          <c:yVal>
            <c:numRef>
              <c:f>'Raw Data'!$C$2:$C$632</c:f>
              <c:numCache>
                <c:formatCode>General</c:formatCode>
                <c:ptCount val="631"/>
                <c:pt idx="0">
                  <c:v>170</c:v>
                </c:pt>
                <c:pt idx="1">
                  <c:v>175</c:v>
                </c:pt>
                <c:pt idx="2">
                  <c:v>175</c:v>
                </c:pt>
                <c:pt idx="3">
                  <c:v>175</c:v>
                </c:pt>
                <c:pt idx="4">
                  <c:v>175</c:v>
                </c:pt>
                <c:pt idx="5">
                  <c:v>176</c:v>
                </c:pt>
                <c:pt idx="6">
                  <c:v>176</c:v>
                </c:pt>
                <c:pt idx="7">
                  <c:v>176</c:v>
                </c:pt>
                <c:pt idx="8">
                  <c:v>175</c:v>
                </c:pt>
                <c:pt idx="9">
                  <c:v>174</c:v>
                </c:pt>
                <c:pt idx="10">
                  <c:v>173</c:v>
                </c:pt>
                <c:pt idx="11">
                  <c:v>168</c:v>
                </c:pt>
                <c:pt idx="12">
                  <c:v>168</c:v>
                </c:pt>
                <c:pt idx="13">
                  <c:v>169</c:v>
                </c:pt>
                <c:pt idx="14">
                  <c:v>169</c:v>
                </c:pt>
                <c:pt idx="15">
                  <c:v>165</c:v>
                </c:pt>
                <c:pt idx="16">
                  <c:v>166</c:v>
                </c:pt>
                <c:pt idx="17">
                  <c:v>167</c:v>
                </c:pt>
                <c:pt idx="18">
                  <c:v>167</c:v>
                </c:pt>
                <c:pt idx="19">
                  <c:v>169</c:v>
                </c:pt>
                <c:pt idx="20">
                  <c:v>170</c:v>
                </c:pt>
                <c:pt idx="21">
                  <c:v>171</c:v>
                </c:pt>
                <c:pt idx="22">
                  <c:v>171</c:v>
                </c:pt>
                <c:pt idx="23">
                  <c:v>173</c:v>
                </c:pt>
                <c:pt idx="24">
                  <c:v>173</c:v>
                </c:pt>
                <c:pt idx="25">
                  <c:v>174</c:v>
                </c:pt>
                <c:pt idx="26">
                  <c:v>174</c:v>
                </c:pt>
                <c:pt idx="27">
                  <c:v>175</c:v>
                </c:pt>
                <c:pt idx="28">
                  <c:v>175</c:v>
                </c:pt>
                <c:pt idx="29">
                  <c:v>172</c:v>
                </c:pt>
                <c:pt idx="30">
                  <c:v>173</c:v>
                </c:pt>
                <c:pt idx="31">
                  <c:v>170</c:v>
                </c:pt>
                <c:pt idx="32">
                  <c:v>172</c:v>
                </c:pt>
                <c:pt idx="33">
                  <c:v>172</c:v>
                </c:pt>
                <c:pt idx="34">
                  <c:v>167</c:v>
                </c:pt>
                <c:pt idx="35">
                  <c:v>169</c:v>
                </c:pt>
                <c:pt idx="36">
                  <c:v>166</c:v>
                </c:pt>
                <c:pt idx="37">
                  <c:v>165</c:v>
                </c:pt>
                <c:pt idx="38">
                  <c:v>167</c:v>
                </c:pt>
                <c:pt idx="39">
                  <c:v>167</c:v>
                </c:pt>
                <c:pt idx="40">
                  <c:v>168</c:v>
                </c:pt>
                <c:pt idx="41">
                  <c:v>168</c:v>
                </c:pt>
                <c:pt idx="42">
                  <c:v>170</c:v>
                </c:pt>
                <c:pt idx="43">
                  <c:v>171</c:v>
                </c:pt>
                <c:pt idx="44">
                  <c:v>172</c:v>
                </c:pt>
                <c:pt idx="45">
                  <c:v>173</c:v>
                </c:pt>
                <c:pt idx="46">
                  <c:v>174</c:v>
                </c:pt>
                <c:pt idx="47">
                  <c:v>175</c:v>
                </c:pt>
                <c:pt idx="48">
                  <c:v>174</c:v>
                </c:pt>
                <c:pt idx="49">
                  <c:v>173</c:v>
                </c:pt>
                <c:pt idx="50">
                  <c:v>172</c:v>
                </c:pt>
                <c:pt idx="51">
                  <c:v>171</c:v>
                </c:pt>
                <c:pt idx="52">
                  <c:v>169</c:v>
                </c:pt>
                <c:pt idx="53">
                  <c:v>169</c:v>
                </c:pt>
                <c:pt idx="54">
                  <c:v>168</c:v>
                </c:pt>
                <c:pt idx="55">
                  <c:v>167</c:v>
                </c:pt>
                <c:pt idx="56">
                  <c:v>166</c:v>
                </c:pt>
                <c:pt idx="57">
                  <c:v>167</c:v>
                </c:pt>
                <c:pt idx="58">
                  <c:v>165</c:v>
                </c:pt>
                <c:pt idx="59">
                  <c:v>171</c:v>
                </c:pt>
                <c:pt idx="60">
                  <c:v>171</c:v>
                </c:pt>
                <c:pt idx="61">
                  <c:v>173</c:v>
                </c:pt>
                <c:pt idx="62">
                  <c:v>176</c:v>
                </c:pt>
                <c:pt idx="63">
                  <c:v>172</c:v>
                </c:pt>
                <c:pt idx="64">
                  <c:v>175</c:v>
                </c:pt>
                <c:pt idx="65">
                  <c:v>173</c:v>
                </c:pt>
                <c:pt idx="66">
                  <c:v>171</c:v>
                </c:pt>
                <c:pt idx="67">
                  <c:v>175</c:v>
                </c:pt>
                <c:pt idx="68">
                  <c:v>173</c:v>
                </c:pt>
                <c:pt idx="69">
                  <c:v>173</c:v>
                </c:pt>
                <c:pt idx="70">
                  <c:v>170</c:v>
                </c:pt>
                <c:pt idx="71">
                  <c:v>175</c:v>
                </c:pt>
                <c:pt idx="72">
                  <c:v>170</c:v>
                </c:pt>
                <c:pt idx="73">
                  <c:v>171</c:v>
                </c:pt>
                <c:pt idx="74">
                  <c:v>173</c:v>
                </c:pt>
                <c:pt idx="75">
                  <c:v>173</c:v>
                </c:pt>
                <c:pt idx="76">
                  <c:v>175</c:v>
                </c:pt>
                <c:pt idx="77">
                  <c:v>171</c:v>
                </c:pt>
                <c:pt idx="78">
                  <c:v>172</c:v>
                </c:pt>
                <c:pt idx="79">
                  <c:v>167</c:v>
                </c:pt>
                <c:pt idx="80">
                  <c:v>175</c:v>
                </c:pt>
                <c:pt idx="81">
                  <c:v>173</c:v>
                </c:pt>
                <c:pt idx="82">
                  <c:v>171</c:v>
                </c:pt>
                <c:pt idx="83">
                  <c:v>172</c:v>
                </c:pt>
                <c:pt idx="84">
                  <c:v>172</c:v>
                </c:pt>
                <c:pt idx="85">
                  <c:v>174</c:v>
                </c:pt>
                <c:pt idx="86">
                  <c:v>173</c:v>
                </c:pt>
                <c:pt idx="87">
                  <c:v>172</c:v>
                </c:pt>
                <c:pt idx="88">
                  <c:v>173</c:v>
                </c:pt>
                <c:pt idx="89">
                  <c:v>173</c:v>
                </c:pt>
                <c:pt idx="90">
                  <c:v>174</c:v>
                </c:pt>
                <c:pt idx="91">
                  <c:v>171</c:v>
                </c:pt>
                <c:pt idx="92">
                  <c:v>174</c:v>
                </c:pt>
                <c:pt idx="93">
                  <c:v>174</c:v>
                </c:pt>
                <c:pt idx="94">
                  <c:v>172</c:v>
                </c:pt>
                <c:pt idx="95">
                  <c:v>176</c:v>
                </c:pt>
                <c:pt idx="96">
                  <c:v>172</c:v>
                </c:pt>
                <c:pt idx="97">
                  <c:v>172</c:v>
                </c:pt>
                <c:pt idx="98">
                  <c:v>173</c:v>
                </c:pt>
                <c:pt idx="99">
                  <c:v>174</c:v>
                </c:pt>
                <c:pt idx="100">
                  <c:v>173</c:v>
                </c:pt>
                <c:pt idx="101">
                  <c:v>171</c:v>
                </c:pt>
                <c:pt idx="102">
                  <c:v>174</c:v>
                </c:pt>
                <c:pt idx="103">
                  <c:v>170</c:v>
                </c:pt>
                <c:pt idx="104">
                  <c:v>171</c:v>
                </c:pt>
                <c:pt idx="105">
                  <c:v>175</c:v>
                </c:pt>
                <c:pt idx="106">
                  <c:v>174</c:v>
                </c:pt>
                <c:pt idx="107">
                  <c:v>173</c:v>
                </c:pt>
                <c:pt idx="108">
                  <c:v>174</c:v>
                </c:pt>
                <c:pt idx="109">
                  <c:v>174</c:v>
                </c:pt>
                <c:pt idx="110">
                  <c:v>172</c:v>
                </c:pt>
                <c:pt idx="111">
                  <c:v>177</c:v>
                </c:pt>
                <c:pt idx="112">
                  <c:v>170</c:v>
                </c:pt>
                <c:pt idx="113">
                  <c:v>171</c:v>
                </c:pt>
                <c:pt idx="114">
                  <c:v>170</c:v>
                </c:pt>
                <c:pt idx="115">
                  <c:v>169</c:v>
                </c:pt>
                <c:pt idx="116">
                  <c:v>174</c:v>
                </c:pt>
                <c:pt idx="117">
                  <c:v>173</c:v>
                </c:pt>
                <c:pt idx="118">
                  <c:v>175</c:v>
                </c:pt>
                <c:pt idx="119">
                  <c:v>172</c:v>
                </c:pt>
                <c:pt idx="120">
                  <c:v>171</c:v>
                </c:pt>
                <c:pt idx="121">
                  <c:v>172</c:v>
                </c:pt>
                <c:pt idx="122">
                  <c:v>173</c:v>
                </c:pt>
                <c:pt idx="123">
                  <c:v>173</c:v>
                </c:pt>
                <c:pt idx="124">
                  <c:v>174</c:v>
                </c:pt>
                <c:pt idx="125">
                  <c:v>172</c:v>
                </c:pt>
                <c:pt idx="126">
                  <c:v>173</c:v>
                </c:pt>
                <c:pt idx="127">
                  <c:v>169</c:v>
                </c:pt>
                <c:pt idx="128">
                  <c:v>171</c:v>
                </c:pt>
                <c:pt idx="129">
                  <c:v>173</c:v>
                </c:pt>
                <c:pt idx="130">
                  <c:v>174</c:v>
                </c:pt>
                <c:pt idx="131">
                  <c:v>171</c:v>
                </c:pt>
                <c:pt idx="132">
                  <c:v>172</c:v>
                </c:pt>
                <c:pt idx="133">
                  <c:v>175</c:v>
                </c:pt>
                <c:pt idx="134">
                  <c:v>176</c:v>
                </c:pt>
                <c:pt idx="135">
                  <c:v>173</c:v>
                </c:pt>
                <c:pt idx="136">
                  <c:v>171</c:v>
                </c:pt>
                <c:pt idx="137">
                  <c:v>174</c:v>
                </c:pt>
                <c:pt idx="138">
                  <c:v>172</c:v>
                </c:pt>
                <c:pt idx="139">
                  <c:v>172</c:v>
                </c:pt>
                <c:pt idx="140">
                  <c:v>170</c:v>
                </c:pt>
                <c:pt idx="141">
                  <c:v>172</c:v>
                </c:pt>
                <c:pt idx="142">
                  <c:v>173</c:v>
                </c:pt>
                <c:pt idx="143">
                  <c:v>172</c:v>
                </c:pt>
                <c:pt idx="144">
                  <c:v>173</c:v>
                </c:pt>
                <c:pt idx="145">
                  <c:v>172</c:v>
                </c:pt>
                <c:pt idx="146">
                  <c:v>172</c:v>
                </c:pt>
                <c:pt idx="147">
                  <c:v>172</c:v>
                </c:pt>
                <c:pt idx="148">
                  <c:v>174</c:v>
                </c:pt>
                <c:pt idx="149">
                  <c:v>172</c:v>
                </c:pt>
                <c:pt idx="150">
                  <c:v>171</c:v>
                </c:pt>
                <c:pt idx="151">
                  <c:v>173</c:v>
                </c:pt>
                <c:pt idx="152">
                  <c:v>174</c:v>
                </c:pt>
                <c:pt idx="153">
                  <c:v>174</c:v>
                </c:pt>
                <c:pt idx="154">
                  <c:v>172</c:v>
                </c:pt>
                <c:pt idx="155">
                  <c:v>172</c:v>
                </c:pt>
                <c:pt idx="156">
                  <c:v>174</c:v>
                </c:pt>
                <c:pt idx="157">
                  <c:v>173</c:v>
                </c:pt>
                <c:pt idx="158">
                  <c:v>173</c:v>
                </c:pt>
                <c:pt idx="159">
                  <c:v>172</c:v>
                </c:pt>
                <c:pt idx="160">
                  <c:v>174</c:v>
                </c:pt>
                <c:pt idx="161">
                  <c:v>172</c:v>
                </c:pt>
                <c:pt idx="162">
                  <c:v>172</c:v>
                </c:pt>
                <c:pt idx="163">
                  <c:v>173</c:v>
                </c:pt>
                <c:pt idx="164">
                  <c:v>173</c:v>
                </c:pt>
                <c:pt idx="165">
                  <c:v>173</c:v>
                </c:pt>
                <c:pt idx="166">
                  <c:v>173</c:v>
                </c:pt>
                <c:pt idx="167">
                  <c:v>171</c:v>
                </c:pt>
                <c:pt idx="168">
                  <c:v>173</c:v>
                </c:pt>
                <c:pt idx="169">
                  <c:v>171</c:v>
                </c:pt>
                <c:pt idx="170">
                  <c:v>169</c:v>
                </c:pt>
                <c:pt idx="171">
                  <c:v>173</c:v>
                </c:pt>
                <c:pt idx="172">
                  <c:v>174</c:v>
                </c:pt>
                <c:pt idx="173">
                  <c:v>174</c:v>
                </c:pt>
                <c:pt idx="174">
                  <c:v>170</c:v>
                </c:pt>
                <c:pt idx="175">
                  <c:v>172</c:v>
                </c:pt>
                <c:pt idx="176">
                  <c:v>172</c:v>
                </c:pt>
                <c:pt idx="177">
                  <c:v>170</c:v>
                </c:pt>
                <c:pt idx="178">
                  <c:v>170</c:v>
                </c:pt>
                <c:pt idx="179">
                  <c:v>173</c:v>
                </c:pt>
                <c:pt idx="180">
                  <c:v>174</c:v>
                </c:pt>
                <c:pt idx="181">
                  <c:v>173</c:v>
                </c:pt>
                <c:pt idx="182">
                  <c:v>171</c:v>
                </c:pt>
                <c:pt idx="183">
                  <c:v>170</c:v>
                </c:pt>
                <c:pt idx="184">
                  <c:v>174</c:v>
                </c:pt>
                <c:pt idx="185">
                  <c:v>173</c:v>
                </c:pt>
                <c:pt idx="186">
                  <c:v>169</c:v>
                </c:pt>
                <c:pt idx="187">
                  <c:v>173</c:v>
                </c:pt>
                <c:pt idx="188">
                  <c:v>172</c:v>
                </c:pt>
                <c:pt idx="189">
                  <c:v>172</c:v>
                </c:pt>
                <c:pt idx="190">
                  <c:v>172</c:v>
                </c:pt>
                <c:pt idx="191">
                  <c:v>172</c:v>
                </c:pt>
                <c:pt idx="192">
                  <c:v>172</c:v>
                </c:pt>
                <c:pt idx="193">
                  <c:v>169</c:v>
                </c:pt>
                <c:pt idx="194">
                  <c:v>173</c:v>
                </c:pt>
                <c:pt idx="195">
                  <c:v>170</c:v>
                </c:pt>
                <c:pt idx="196">
                  <c:v>176</c:v>
                </c:pt>
                <c:pt idx="197">
                  <c:v>168</c:v>
                </c:pt>
                <c:pt idx="198">
                  <c:v>176</c:v>
                </c:pt>
                <c:pt idx="199">
                  <c:v>175</c:v>
                </c:pt>
                <c:pt idx="200">
                  <c:v>172</c:v>
                </c:pt>
                <c:pt idx="201">
                  <c:v>171</c:v>
                </c:pt>
                <c:pt idx="202">
                  <c:v>170</c:v>
                </c:pt>
                <c:pt idx="203">
                  <c:v>173</c:v>
                </c:pt>
                <c:pt idx="204">
                  <c:v>173</c:v>
                </c:pt>
                <c:pt idx="205">
                  <c:v>174</c:v>
                </c:pt>
                <c:pt idx="206">
                  <c:v>172</c:v>
                </c:pt>
                <c:pt idx="207">
                  <c:v>171</c:v>
                </c:pt>
                <c:pt idx="208">
                  <c:v>172</c:v>
                </c:pt>
                <c:pt idx="209">
                  <c:v>177</c:v>
                </c:pt>
                <c:pt idx="210">
                  <c:v>174</c:v>
                </c:pt>
                <c:pt idx="211">
                  <c:v>173</c:v>
                </c:pt>
                <c:pt idx="212">
                  <c:v>170</c:v>
                </c:pt>
                <c:pt idx="213">
                  <c:v>173</c:v>
                </c:pt>
                <c:pt idx="214">
                  <c:v>170</c:v>
                </c:pt>
                <c:pt idx="215">
                  <c:v>176</c:v>
                </c:pt>
                <c:pt idx="216">
                  <c:v>172</c:v>
                </c:pt>
                <c:pt idx="217">
                  <c:v>174</c:v>
                </c:pt>
                <c:pt idx="218">
                  <c:v>171</c:v>
                </c:pt>
                <c:pt idx="219">
                  <c:v>173</c:v>
                </c:pt>
                <c:pt idx="220">
                  <c:v>172</c:v>
                </c:pt>
                <c:pt idx="221">
                  <c:v>171</c:v>
                </c:pt>
                <c:pt idx="222">
                  <c:v>172</c:v>
                </c:pt>
                <c:pt idx="223">
                  <c:v>172</c:v>
                </c:pt>
                <c:pt idx="224">
                  <c:v>174</c:v>
                </c:pt>
                <c:pt idx="225">
                  <c:v>171</c:v>
                </c:pt>
                <c:pt idx="226">
                  <c:v>173</c:v>
                </c:pt>
                <c:pt idx="227">
                  <c:v>175</c:v>
                </c:pt>
                <c:pt idx="228">
                  <c:v>174</c:v>
                </c:pt>
                <c:pt idx="229">
                  <c:v>175</c:v>
                </c:pt>
                <c:pt idx="230">
                  <c:v>174</c:v>
                </c:pt>
                <c:pt idx="231">
                  <c:v>174</c:v>
                </c:pt>
                <c:pt idx="232">
                  <c:v>175</c:v>
                </c:pt>
                <c:pt idx="233">
                  <c:v>174</c:v>
                </c:pt>
                <c:pt idx="234">
                  <c:v>175</c:v>
                </c:pt>
                <c:pt idx="235">
                  <c:v>175</c:v>
                </c:pt>
                <c:pt idx="236">
                  <c:v>175</c:v>
                </c:pt>
                <c:pt idx="237">
                  <c:v>174</c:v>
                </c:pt>
                <c:pt idx="238">
                  <c:v>175</c:v>
                </c:pt>
                <c:pt idx="239">
                  <c:v>175</c:v>
                </c:pt>
                <c:pt idx="240">
                  <c:v>174</c:v>
                </c:pt>
                <c:pt idx="241">
                  <c:v>175</c:v>
                </c:pt>
                <c:pt idx="242">
                  <c:v>175</c:v>
                </c:pt>
                <c:pt idx="243">
                  <c:v>175</c:v>
                </c:pt>
                <c:pt idx="244">
                  <c:v>175</c:v>
                </c:pt>
                <c:pt idx="245">
                  <c:v>175</c:v>
                </c:pt>
                <c:pt idx="246">
                  <c:v>176</c:v>
                </c:pt>
                <c:pt idx="247">
                  <c:v>175</c:v>
                </c:pt>
                <c:pt idx="248">
                  <c:v>175</c:v>
                </c:pt>
                <c:pt idx="249">
                  <c:v>177</c:v>
                </c:pt>
                <c:pt idx="250">
                  <c:v>175</c:v>
                </c:pt>
                <c:pt idx="251">
                  <c:v>175</c:v>
                </c:pt>
                <c:pt idx="252">
                  <c:v>173</c:v>
                </c:pt>
                <c:pt idx="253">
                  <c:v>174</c:v>
                </c:pt>
                <c:pt idx="254">
                  <c:v>175</c:v>
                </c:pt>
                <c:pt idx="255">
                  <c:v>174</c:v>
                </c:pt>
                <c:pt idx="256">
                  <c:v>174</c:v>
                </c:pt>
                <c:pt idx="257">
                  <c:v>173</c:v>
                </c:pt>
                <c:pt idx="258">
                  <c:v>173</c:v>
                </c:pt>
                <c:pt idx="259">
                  <c:v>172</c:v>
                </c:pt>
                <c:pt idx="260">
                  <c:v>173</c:v>
                </c:pt>
                <c:pt idx="261">
                  <c:v>173</c:v>
                </c:pt>
                <c:pt idx="262">
                  <c:v>174</c:v>
                </c:pt>
                <c:pt idx="263">
                  <c:v>173</c:v>
                </c:pt>
                <c:pt idx="264">
                  <c:v>173</c:v>
                </c:pt>
                <c:pt idx="265">
                  <c:v>173</c:v>
                </c:pt>
                <c:pt idx="266">
                  <c:v>171</c:v>
                </c:pt>
                <c:pt idx="267">
                  <c:v>172</c:v>
                </c:pt>
                <c:pt idx="268">
                  <c:v>172</c:v>
                </c:pt>
                <c:pt idx="269">
                  <c:v>172</c:v>
                </c:pt>
                <c:pt idx="270">
                  <c:v>172</c:v>
                </c:pt>
                <c:pt idx="271">
                  <c:v>172</c:v>
                </c:pt>
                <c:pt idx="272">
                  <c:v>172</c:v>
                </c:pt>
                <c:pt idx="273">
                  <c:v>173</c:v>
                </c:pt>
                <c:pt idx="274">
                  <c:v>169</c:v>
                </c:pt>
                <c:pt idx="275">
                  <c:v>171</c:v>
                </c:pt>
                <c:pt idx="276">
                  <c:v>173</c:v>
                </c:pt>
                <c:pt idx="277">
                  <c:v>170</c:v>
                </c:pt>
                <c:pt idx="278">
                  <c:v>171</c:v>
                </c:pt>
                <c:pt idx="279">
                  <c:v>169</c:v>
                </c:pt>
                <c:pt idx="280">
                  <c:v>171</c:v>
                </c:pt>
                <c:pt idx="281">
                  <c:v>170</c:v>
                </c:pt>
                <c:pt idx="282">
                  <c:v>169</c:v>
                </c:pt>
                <c:pt idx="283">
                  <c:v>168</c:v>
                </c:pt>
                <c:pt idx="284">
                  <c:v>169</c:v>
                </c:pt>
                <c:pt idx="285">
                  <c:v>167</c:v>
                </c:pt>
                <c:pt idx="286">
                  <c:v>168</c:v>
                </c:pt>
                <c:pt idx="287">
                  <c:v>168</c:v>
                </c:pt>
                <c:pt idx="288">
                  <c:v>168</c:v>
                </c:pt>
                <c:pt idx="289">
                  <c:v>167</c:v>
                </c:pt>
                <c:pt idx="290">
                  <c:v>165</c:v>
                </c:pt>
                <c:pt idx="291">
                  <c:v>168</c:v>
                </c:pt>
                <c:pt idx="292">
                  <c:v>166</c:v>
                </c:pt>
                <c:pt idx="293">
                  <c:v>166</c:v>
                </c:pt>
                <c:pt idx="294">
                  <c:v>167</c:v>
                </c:pt>
                <c:pt idx="295">
                  <c:v>166</c:v>
                </c:pt>
                <c:pt idx="296">
                  <c:v>166</c:v>
                </c:pt>
                <c:pt idx="297">
                  <c:v>165</c:v>
                </c:pt>
                <c:pt idx="298">
                  <c:v>165</c:v>
                </c:pt>
                <c:pt idx="299">
                  <c:v>168</c:v>
                </c:pt>
                <c:pt idx="300">
                  <c:v>167</c:v>
                </c:pt>
                <c:pt idx="301">
                  <c:v>166</c:v>
                </c:pt>
                <c:pt idx="302">
                  <c:v>166</c:v>
                </c:pt>
                <c:pt idx="303">
                  <c:v>165</c:v>
                </c:pt>
                <c:pt idx="304">
                  <c:v>165</c:v>
                </c:pt>
                <c:pt idx="305">
                  <c:v>167</c:v>
                </c:pt>
                <c:pt idx="306">
                  <c:v>166</c:v>
                </c:pt>
                <c:pt idx="307">
                  <c:v>167</c:v>
                </c:pt>
                <c:pt idx="308">
                  <c:v>167</c:v>
                </c:pt>
                <c:pt idx="309">
                  <c:v>166</c:v>
                </c:pt>
                <c:pt idx="310">
                  <c:v>166</c:v>
                </c:pt>
                <c:pt idx="311">
                  <c:v>165</c:v>
                </c:pt>
                <c:pt idx="312">
                  <c:v>165</c:v>
                </c:pt>
                <c:pt idx="313">
                  <c:v>166</c:v>
                </c:pt>
                <c:pt idx="314">
                  <c:v>166</c:v>
                </c:pt>
                <c:pt idx="315">
                  <c:v>165</c:v>
                </c:pt>
                <c:pt idx="316">
                  <c:v>166</c:v>
                </c:pt>
                <c:pt idx="317">
                  <c:v>166</c:v>
                </c:pt>
                <c:pt idx="318">
                  <c:v>165</c:v>
                </c:pt>
                <c:pt idx="319">
                  <c:v>167</c:v>
                </c:pt>
                <c:pt idx="320">
                  <c:v>166</c:v>
                </c:pt>
                <c:pt idx="321">
                  <c:v>166</c:v>
                </c:pt>
                <c:pt idx="322">
                  <c:v>167</c:v>
                </c:pt>
                <c:pt idx="323">
                  <c:v>166</c:v>
                </c:pt>
                <c:pt idx="324">
                  <c:v>167</c:v>
                </c:pt>
                <c:pt idx="325">
                  <c:v>167</c:v>
                </c:pt>
                <c:pt idx="326">
                  <c:v>169</c:v>
                </c:pt>
                <c:pt idx="327">
                  <c:v>167</c:v>
                </c:pt>
                <c:pt idx="328">
                  <c:v>168</c:v>
                </c:pt>
                <c:pt idx="329">
                  <c:v>168</c:v>
                </c:pt>
                <c:pt idx="330">
                  <c:v>169</c:v>
                </c:pt>
                <c:pt idx="331">
                  <c:v>169</c:v>
                </c:pt>
                <c:pt idx="332">
                  <c:v>169</c:v>
                </c:pt>
                <c:pt idx="333">
                  <c:v>170</c:v>
                </c:pt>
                <c:pt idx="334">
                  <c:v>170</c:v>
                </c:pt>
                <c:pt idx="335">
                  <c:v>170</c:v>
                </c:pt>
                <c:pt idx="336">
                  <c:v>169</c:v>
                </c:pt>
                <c:pt idx="337">
                  <c:v>170</c:v>
                </c:pt>
                <c:pt idx="338">
                  <c:v>170</c:v>
                </c:pt>
                <c:pt idx="339">
                  <c:v>171</c:v>
                </c:pt>
                <c:pt idx="340">
                  <c:v>170</c:v>
                </c:pt>
                <c:pt idx="341">
                  <c:v>171</c:v>
                </c:pt>
                <c:pt idx="342">
                  <c:v>171</c:v>
                </c:pt>
                <c:pt idx="343">
                  <c:v>171</c:v>
                </c:pt>
                <c:pt idx="344">
                  <c:v>171</c:v>
                </c:pt>
                <c:pt idx="345">
                  <c:v>172</c:v>
                </c:pt>
                <c:pt idx="346">
                  <c:v>172</c:v>
                </c:pt>
                <c:pt idx="347">
                  <c:v>172</c:v>
                </c:pt>
                <c:pt idx="348">
                  <c:v>172</c:v>
                </c:pt>
                <c:pt idx="349">
                  <c:v>173</c:v>
                </c:pt>
                <c:pt idx="350">
                  <c:v>173</c:v>
                </c:pt>
                <c:pt idx="351">
                  <c:v>174</c:v>
                </c:pt>
                <c:pt idx="352">
                  <c:v>173</c:v>
                </c:pt>
                <c:pt idx="353">
                  <c:v>174</c:v>
                </c:pt>
                <c:pt idx="354">
                  <c:v>174</c:v>
                </c:pt>
                <c:pt idx="355">
                  <c:v>174</c:v>
                </c:pt>
                <c:pt idx="356">
                  <c:v>174</c:v>
                </c:pt>
                <c:pt idx="357">
                  <c:v>174</c:v>
                </c:pt>
                <c:pt idx="358">
                  <c:v>174</c:v>
                </c:pt>
                <c:pt idx="359">
                  <c:v>174</c:v>
                </c:pt>
                <c:pt idx="360">
                  <c:v>174</c:v>
                </c:pt>
                <c:pt idx="361">
                  <c:v>173</c:v>
                </c:pt>
                <c:pt idx="362">
                  <c:v>174</c:v>
                </c:pt>
                <c:pt idx="363">
                  <c:v>173</c:v>
                </c:pt>
                <c:pt idx="364">
                  <c:v>174</c:v>
                </c:pt>
                <c:pt idx="365">
                  <c:v>173</c:v>
                </c:pt>
                <c:pt idx="366">
                  <c:v>173</c:v>
                </c:pt>
                <c:pt idx="367">
                  <c:v>173</c:v>
                </c:pt>
                <c:pt idx="368">
                  <c:v>174</c:v>
                </c:pt>
                <c:pt idx="369">
                  <c:v>174</c:v>
                </c:pt>
                <c:pt idx="370">
                  <c:v>174</c:v>
                </c:pt>
                <c:pt idx="371">
                  <c:v>174</c:v>
                </c:pt>
                <c:pt idx="372">
                  <c:v>174</c:v>
                </c:pt>
                <c:pt idx="373">
                  <c:v>174</c:v>
                </c:pt>
                <c:pt idx="374">
                  <c:v>174</c:v>
                </c:pt>
                <c:pt idx="375">
                  <c:v>174</c:v>
                </c:pt>
                <c:pt idx="376">
                  <c:v>174</c:v>
                </c:pt>
                <c:pt idx="377">
                  <c:v>174</c:v>
                </c:pt>
                <c:pt idx="378">
                  <c:v>175</c:v>
                </c:pt>
                <c:pt idx="379">
                  <c:v>174</c:v>
                </c:pt>
                <c:pt idx="380">
                  <c:v>174</c:v>
                </c:pt>
                <c:pt idx="381">
                  <c:v>174</c:v>
                </c:pt>
                <c:pt idx="382">
                  <c:v>175</c:v>
                </c:pt>
                <c:pt idx="383">
                  <c:v>175</c:v>
                </c:pt>
                <c:pt idx="384">
                  <c:v>174</c:v>
                </c:pt>
                <c:pt idx="385">
                  <c:v>174</c:v>
                </c:pt>
                <c:pt idx="386">
                  <c:v>175</c:v>
                </c:pt>
                <c:pt idx="387">
                  <c:v>174</c:v>
                </c:pt>
                <c:pt idx="388">
                  <c:v>175</c:v>
                </c:pt>
                <c:pt idx="389">
                  <c:v>175</c:v>
                </c:pt>
                <c:pt idx="390">
                  <c:v>174</c:v>
                </c:pt>
                <c:pt idx="391">
                  <c:v>174</c:v>
                </c:pt>
                <c:pt idx="392">
                  <c:v>175</c:v>
                </c:pt>
                <c:pt idx="393">
                  <c:v>175</c:v>
                </c:pt>
                <c:pt idx="394">
                  <c:v>174</c:v>
                </c:pt>
                <c:pt idx="395">
                  <c:v>175</c:v>
                </c:pt>
                <c:pt idx="396">
                  <c:v>174</c:v>
                </c:pt>
                <c:pt idx="397">
                  <c:v>175</c:v>
                </c:pt>
                <c:pt idx="398">
                  <c:v>174</c:v>
                </c:pt>
                <c:pt idx="399">
                  <c:v>174</c:v>
                </c:pt>
                <c:pt idx="400">
                  <c:v>175</c:v>
                </c:pt>
                <c:pt idx="401">
                  <c:v>175</c:v>
                </c:pt>
                <c:pt idx="402">
                  <c:v>175</c:v>
                </c:pt>
                <c:pt idx="403">
                  <c:v>174</c:v>
                </c:pt>
                <c:pt idx="404">
                  <c:v>175</c:v>
                </c:pt>
                <c:pt idx="405">
                  <c:v>174</c:v>
                </c:pt>
                <c:pt idx="406">
                  <c:v>175</c:v>
                </c:pt>
                <c:pt idx="407">
                  <c:v>175</c:v>
                </c:pt>
                <c:pt idx="408">
                  <c:v>175</c:v>
                </c:pt>
                <c:pt idx="409">
                  <c:v>174</c:v>
                </c:pt>
                <c:pt idx="410">
                  <c:v>175</c:v>
                </c:pt>
                <c:pt idx="411">
                  <c:v>174</c:v>
                </c:pt>
                <c:pt idx="412">
                  <c:v>175</c:v>
                </c:pt>
                <c:pt idx="413">
                  <c:v>175</c:v>
                </c:pt>
                <c:pt idx="414">
                  <c:v>175</c:v>
                </c:pt>
                <c:pt idx="415">
                  <c:v>175</c:v>
                </c:pt>
                <c:pt idx="416">
                  <c:v>175</c:v>
                </c:pt>
                <c:pt idx="417">
                  <c:v>175</c:v>
                </c:pt>
                <c:pt idx="418">
                  <c:v>175</c:v>
                </c:pt>
                <c:pt idx="419">
                  <c:v>175</c:v>
                </c:pt>
                <c:pt idx="420">
                  <c:v>175</c:v>
                </c:pt>
                <c:pt idx="421">
                  <c:v>176</c:v>
                </c:pt>
                <c:pt idx="422">
                  <c:v>175</c:v>
                </c:pt>
                <c:pt idx="423">
                  <c:v>175</c:v>
                </c:pt>
                <c:pt idx="424">
                  <c:v>175</c:v>
                </c:pt>
                <c:pt idx="425">
                  <c:v>175</c:v>
                </c:pt>
                <c:pt idx="426">
                  <c:v>174</c:v>
                </c:pt>
                <c:pt idx="427">
                  <c:v>176</c:v>
                </c:pt>
                <c:pt idx="428">
                  <c:v>174</c:v>
                </c:pt>
                <c:pt idx="429">
                  <c:v>174</c:v>
                </c:pt>
                <c:pt idx="430">
                  <c:v>175</c:v>
                </c:pt>
                <c:pt idx="431">
                  <c:v>174</c:v>
                </c:pt>
                <c:pt idx="432">
                  <c:v>175</c:v>
                </c:pt>
                <c:pt idx="433">
                  <c:v>175</c:v>
                </c:pt>
                <c:pt idx="434">
                  <c:v>175</c:v>
                </c:pt>
                <c:pt idx="435">
                  <c:v>174</c:v>
                </c:pt>
                <c:pt idx="436">
                  <c:v>174</c:v>
                </c:pt>
                <c:pt idx="437">
                  <c:v>175</c:v>
                </c:pt>
                <c:pt idx="438">
                  <c:v>175</c:v>
                </c:pt>
                <c:pt idx="439">
                  <c:v>175</c:v>
                </c:pt>
                <c:pt idx="440">
                  <c:v>174</c:v>
                </c:pt>
                <c:pt idx="441">
                  <c:v>175</c:v>
                </c:pt>
                <c:pt idx="442">
                  <c:v>175</c:v>
                </c:pt>
                <c:pt idx="443">
                  <c:v>174</c:v>
                </c:pt>
                <c:pt idx="444">
                  <c:v>173</c:v>
                </c:pt>
                <c:pt idx="445">
                  <c:v>174</c:v>
                </c:pt>
                <c:pt idx="446">
                  <c:v>174</c:v>
                </c:pt>
                <c:pt idx="447">
                  <c:v>173</c:v>
                </c:pt>
                <c:pt idx="448">
                  <c:v>174</c:v>
                </c:pt>
                <c:pt idx="449">
                  <c:v>173</c:v>
                </c:pt>
                <c:pt idx="450">
                  <c:v>173</c:v>
                </c:pt>
                <c:pt idx="451">
                  <c:v>172</c:v>
                </c:pt>
                <c:pt idx="452">
                  <c:v>172</c:v>
                </c:pt>
                <c:pt idx="453">
                  <c:v>171</c:v>
                </c:pt>
                <c:pt idx="454">
                  <c:v>171</c:v>
                </c:pt>
                <c:pt idx="455">
                  <c:v>170</c:v>
                </c:pt>
                <c:pt idx="456">
                  <c:v>170</c:v>
                </c:pt>
                <c:pt idx="457">
                  <c:v>169</c:v>
                </c:pt>
                <c:pt idx="458">
                  <c:v>169</c:v>
                </c:pt>
                <c:pt idx="459">
                  <c:v>168</c:v>
                </c:pt>
                <c:pt idx="460">
                  <c:v>167</c:v>
                </c:pt>
                <c:pt idx="461">
                  <c:v>167</c:v>
                </c:pt>
                <c:pt idx="462">
                  <c:v>166</c:v>
                </c:pt>
                <c:pt idx="463">
                  <c:v>166</c:v>
                </c:pt>
                <c:pt idx="464">
                  <c:v>166</c:v>
                </c:pt>
                <c:pt idx="465">
                  <c:v>168</c:v>
                </c:pt>
                <c:pt idx="466">
                  <c:v>166</c:v>
                </c:pt>
                <c:pt idx="467">
                  <c:v>168</c:v>
                </c:pt>
                <c:pt idx="468">
                  <c:v>167</c:v>
                </c:pt>
                <c:pt idx="469">
                  <c:v>170</c:v>
                </c:pt>
                <c:pt idx="470">
                  <c:v>168</c:v>
                </c:pt>
                <c:pt idx="471">
                  <c:v>171</c:v>
                </c:pt>
                <c:pt idx="472">
                  <c:v>172</c:v>
                </c:pt>
                <c:pt idx="473">
                  <c:v>173</c:v>
                </c:pt>
                <c:pt idx="474">
                  <c:v>172</c:v>
                </c:pt>
                <c:pt idx="475">
                  <c:v>175</c:v>
                </c:pt>
                <c:pt idx="476">
                  <c:v>174</c:v>
                </c:pt>
                <c:pt idx="477">
                  <c:v>173</c:v>
                </c:pt>
                <c:pt idx="478">
                  <c:v>175</c:v>
                </c:pt>
                <c:pt idx="479">
                  <c:v>175</c:v>
                </c:pt>
                <c:pt idx="480">
                  <c:v>175</c:v>
                </c:pt>
                <c:pt idx="481">
                  <c:v>175</c:v>
                </c:pt>
                <c:pt idx="482">
                  <c:v>174</c:v>
                </c:pt>
                <c:pt idx="483">
                  <c:v>174</c:v>
                </c:pt>
                <c:pt idx="484">
                  <c:v>174</c:v>
                </c:pt>
                <c:pt idx="485">
                  <c:v>173</c:v>
                </c:pt>
                <c:pt idx="486">
                  <c:v>173</c:v>
                </c:pt>
                <c:pt idx="487">
                  <c:v>172</c:v>
                </c:pt>
                <c:pt idx="488">
                  <c:v>172</c:v>
                </c:pt>
                <c:pt idx="489">
                  <c:v>170</c:v>
                </c:pt>
                <c:pt idx="490">
                  <c:v>170</c:v>
                </c:pt>
                <c:pt idx="491">
                  <c:v>170</c:v>
                </c:pt>
                <c:pt idx="492">
                  <c:v>170</c:v>
                </c:pt>
                <c:pt idx="493">
                  <c:v>168</c:v>
                </c:pt>
                <c:pt idx="494">
                  <c:v>168</c:v>
                </c:pt>
                <c:pt idx="495">
                  <c:v>167</c:v>
                </c:pt>
                <c:pt idx="496">
                  <c:v>167</c:v>
                </c:pt>
                <c:pt idx="497">
                  <c:v>166</c:v>
                </c:pt>
                <c:pt idx="498">
                  <c:v>166</c:v>
                </c:pt>
                <c:pt idx="499">
                  <c:v>166</c:v>
                </c:pt>
                <c:pt idx="500">
                  <c:v>166</c:v>
                </c:pt>
                <c:pt idx="501">
                  <c:v>166</c:v>
                </c:pt>
                <c:pt idx="502">
                  <c:v>166</c:v>
                </c:pt>
                <c:pt idx="503">
                  <c:v>166</c:v>
                </c:pt>
                <c:pt idx="504">
                  <c:v>166</c:v>
                </c:pt>
                <c:pt idx="505">
                  <c:v>167</c:v>
                </c:pt>
                <c:pt idx="506">
                  <c:v>170</c:v>
                </c:pt>
                <c:pt idx="507">
                  <c:v>170</c:v>
                </c:pt>
                <c:pt idx="508">
                  <c:v>169</c:v>
                </c:pt>
                <c:pt idx="509">
                  <c:v>171</c:v>
                </c:pt>
                <c:pt idx="510">
                  <c:v>174</c:v>
                </c:pt>
                <c:pt idx="511">
                  <c:v>171</c:v>
                </c:pt>
                <c:pt idx="512">
                  <c:v>175</c:v>
                </c:pt>
                <c:pt idx="513">
                  <c:v>173</c:v>
                </c:pt>
                <c:pt idx="514">
                  <c:v>175</c:v>
                </c:pt>
                <c:pt idx="515">
                  <c:v>175</c:v>
                </c:pt>
                <c:pt idx="516">
                  <c:v>175</c:v>
                </c:pt>
                <c:pt idx="517">
                  <c:v>175</c:v>
                </c:pt>
                <c:pt idx="518">
                  <c:v>175</c:v>
                </c:pt>
                <c:pt idx="519">
                  <c:v>175</c:v>
                </c:pt>
                <c:pt idx="520">
                  <c:v>175</c:v>
                </c:pt>
                <c:pt idx="521">
                  <c:v>175</c:v>
                </c:pt>
                <c:pt idx="522">
                  <c:v>175</c:v>
                </c:pt>
                <c:pt idx="523">
                  <c:v>175</c:v>
                </c:pt>
                <c:pt idx="524">
                  <c:v>175</c:v>
                </c:pt>
                <c:pt idx="525">
                  <c:v>174</c:v>
                </c:pt>
                <c:pt idx="526">
                  <c:v>175</c:v>
                </c:pt>
                <c:pt idx="527">
                  <c:v>175</c:v>
                </c:pt>
                <c:pt idx="528">
                  <c:v>175</c:v>
                </c:pt>
                <c:pt idx="529">
                  <c:v>174</c:v>
                </c:pt>
                <c:pt idx="530">
                  <c:v>169</c:v>
                </c:pt>
                <c:pt idx="531">
                  <c:v>171</c:v>
                </c:pt>
                <c:pt idx="532">
                  <c:v>169</c:v>
                </c:pt>
                <c:pt idx="533">
                  <c:v>169</c:v>
                </c:pt>
                <c:pt idx="534">
                  <c:v>167</c:v>
                </c:pt>
                <c:pt idx="535">
                  <c:v>166</c:v>
                </c:pt>
                <c:pt idx="536">
                  <c:v>166</c:v>
                </c:pt>
                <c:pt idx="537">
                  <c:v>167</c:v>
                </c:pt>
                <c:pt idx="538">
                  <c:v>169</c:v>
                </c:pt>
                <c:pt idx="539">
                  <c:v>169</c:v>
                </c:pt>
                <c:pt idx="540">
                  <c:v>171</c:v>
                </c:pt>
                <c:pt idx="541">
                  <c:v>173</c:v>
                </c:pt>
                <c:pt idx="542">
                  <c:v>174</c:v>
                </c:pt>
                <c:pt idx="543">
                  <c:v>174</c:v>
                </c:pt>
                <c:pt idx="544">
                  <c:v>175</c:v>
                </c:pt>
                <c:pt idx="545">
                  <c:v>175</c:v>
                </c:pt>
                <c:pt idx="546">
                  <c:v>175</c:v>
                </c:pt>
                <c:pt idx="547">
                  <c:v>174</c:v>
                </c:pt>
                <c:pt idx="548">
                  <c:v>175</c:v>
                </c:pt>
                <c:pt idx="549">
                  <c:v>170</c:v>
                </c:pt>
                <c:pt idx="550">
                  <c:v>170</c:v>
                </c:pt>
                <c:pt idx="551">
                  <c:v>169</c:v>
                </c:pt>
                <c:pt idx="552">
                  <c:v>167</c:v>
                </c:pt>
                <c:pt idx="553">
                  <c:v>165</c:v>
                </c:pt>
                <c:pt idx="554">
                  <c:v>166</c:v>
                </c:pt>
                <c:pt idx="555">
                  <c:v>166</c:v>
                </c:pt>
                <c:pt idx="556">
                  <c:v>167</c:v>
                </c:pt>
                <c:pt idx="557">
                  <c:v>168</c:v>
                </c:pt>
                <c:pt idx="558">
                  <c:v>169</c:v>
                </c:pt>
                <c:pt idx="559">
                  <c:v>170</c:v>
                </c:pt>
                <c:pt idx="560">
                  <c:v>171</c:v>
                </c:pt>
                <c:pt idx="561">
                  <c:v>172</c:v>
                </c:pt>
                <c:pt idx="562">
                  <c:v>172</c:v>
                </c:pt>
                <c:pt idx="563">
                  <c:v>173</c:v>
                </c:pt>
                <c:pt idx="564">
                  <c:v>173</c:v>
                </c:pt>
                <c:pt idx="565">
                  <c:v>173</c:v>
                </c:pt>
                <c:pt idx="566">
                  <c:v>173</c:v>
                </c:pt>
                <c:pt idx="567">
                  <c:v>173</c:v>
                </c:pt>
                <c:pt idx="568">
                  <c:v>173</c:v>
                </c:pt>
                <c:pt idx="569">
                  <c:v>173</c:v>
                </c:pt>
                <c:pt idx="570">
                  <c:v>174</c:v>
                </c:pt>
                <c:pt idx="571">
                  <c:v>174</c:v>
                </c:pt>
                <c:pt idx="572">
                  <c:v>173</c:v>
                </c:pt>
                <c:pt idx="573">
                  <c:v>173</c:v>
                </c:pt>
                <c:pt idx="574">
                  <c:v>173</c:v>
                </c:pt>
                <c:pt idx="575">
                  <c:v>173</c:v>
                </c:pt>
                <c:pt idx="576">
                  <c:v>174</c:v>
                </c:pt>
                <c:pt idx="577">
                  <c:v>173</c:v>
                </c:pt>
                <c:pt idx="578">
                  <c:v>173</c:v>
                </c:pt>
                <c:pt idx="579">
                  <c:v>173</c:v>
                </c:pt>
                <c:pt idx="580">
                  <c:v>174</c:v>
                </c:pt>
                <c:pt idx="581">
                  <c:v>174</c:v>
                </c:pt>
                <c:pt idx="582">
                  <c:v>173</c:v>
                </c:pt>
                <c:pt idx="583">
                  <c:v>174</c:v>
                </c:pt>
                <c:pt idx="584">
                  <c:v>174</c:v>
                </c:pt>
                <c:pt idx="585">
                  <c:v>173</c:v>
                </c:pt>
                <c:pt idx="586">
                  <c:v>174</c:v>
                </c:pt>
                <c:pt idx="587">
                  <c:v>174</c:v>
                </c:pt>
                <c:pt idx="588">
                  <c:v>174</c:v>
                </c:pt>
                <c:pt idx="589">
                  <c:v>174</c:v>
                </c:pt>
                <c:pt idx="590">
                  <c:v>174</c:v>
                </c:pt>
                <c:pt idx="591">
                  <c:v>175</c:v>
                </c:pt>
                <c:pt idx="592">
                  <c:v>174</c:v>
                </c:pt>
                <c:pt idx="593">
                  <c:v>174</c:v>
                </c:pt>
                <c:pt idx="594">
                  <c:v>174</c:v>
                </c:pt>
                <c:pt idx="595">
                  <c:v>174</c:v>
                </c:pt>
                <c:pt idx="596">
                  <c:v>174</c:v>
                </c:pt>
                <c:pt idx="597">
                  <c:v>174</c:v>
                </c:pt>
                <c:pt idx="598">
                  <c:v>174</c:v>
                </c:pt>
                <c:pt idx="599">
                  <c:v>174</c:v>
                </c:pt>
                <c:pt idx="600">
                  <c:v>174</c:v>
                </c:pt>
                <c:pt idx="601">
                  <c:v>173</c:v>
                </c:pt>
                <c:pt idx="602">
                  <c:v>174</c:v>
                </c:pt>
                <c:pt idx="603">
                  <c:v>174</c:v>
                </c:pt>
                <c:pt idx="604">
                  <c:v>174</c:v>
                </c:pt>
                <c:pt idx="605">
                  <c:v>174</c:v>
                </c:pt>
                <c:pt idx="606">
                  <c:v>174</c:v>
                </c:pt>
                <c:pt idx="607">
                  <c:v>173</c:v>
                </c:pt>
                <c:pt idx="608">
                  <c:v>173</c:v>
                </c:pt>
                <c:pt idx="609">
                  <c:v>172</c:v>
                </c:pt>
                <c:pt idx="610">
                  <c:v>172</c:v>
                </c:pt>
                <c:pt idx="611">
                  <c:v>171</c:v>
                </c:pt>
                <c:pt idx="612">
                  <c:v>170</c:v>
                </c:pt>
                <c:pt idx="613">
                  <c:v>170</c:v>
                </c:pt>
                <c:pt idx="614">
                  <c:v>169</c:v>
                </c:pt>
                <c:pt idx="615">
                  <c:v>169</c:v>
                </c:pt>
                <c:pt idx="616">
                  <c:v>179</c:v>
                </c:pt>
                <c:pt idx="617">
                  <c:v>168</c:v>
                </c:pt>
                <c:pt idx="618">
                  <c:v>167</c:v>
                </c:pt>
                <c:pt idx="619">
                  <c:v>166</c:v>
                </c:pt>
                <c:pt idx="620">
                  <c:v>167</c:v>
                </c:pt>
                <c:pt idx="621">
                  <c:v>166</c:v>
                </c:pt>
                <c:pt idx="622">
                  <c:v>168</c:v>
                </c:pt>
                <c:pt idx="623">
                  <c:v>168</c:v>
                </c:pt>
                <c:pt idx="624">
                  <c:v>168</c:v>
                </c:pt>
                <c:pt idx="625">
                  <c:v>168</c:v>
                </c:pt>
                <c:pt idx="626">
                  <c:v>167</c:v>
                </c:pt>
                <c:pt idx="627">
                  <c:v>170</c:v>
                </c:pt>
                <c:pt idx="628">
                  <c:v>168</c:v>
                </c:pt>
                <c:pt idx="629">
                  <c:v>169</c:v>
                </c:pt>
                <c:pt idx="630">
                  <c:v>169</c:v>
                </c:pt>
              </c:numCache>
            </c:numRef>
          </c:yVal>
        </c:ser>
        <c:axId val="57248384"/>
        <c:axId val="57250176"/>
      </c:scatterChart>
      <c:valAx>
        <c:axId val="57248384"/>
        <c:scaling>
          <c:orientation val="minMax"/>
          <c:max val="0.46180555555555602"/>
          <c:min val="0.35736111111111102"/>
        </c:scaling>
        <c:axPos val="b"/>
        <c:numFmt formatCode="hh:mm:ss\ AM/PM" sourceLinked="1"/>
        <c:tickLblPos val="nextTo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FFC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7250176"/>
        <c:crosses val="autoZero"/>
        <c:crossBetween val="midCat"/>
      </c:valAx>
      <c:valAx>
        <c:axId val="57250176"/>
        <c:scaling>
          <c:orientation val="minMax"/>
        </c:scaling>
        <c:axPos val="l"/>
        <c:majorGridlines>
          <c:spPr>
            <a:ln w="3175">
              <a:solidFill>
                <a:srgbClr val="B3B3B3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FFC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7248384"/>
        <c:crosses val="autoZero"/>
        <c:crossBetween val="midCat"/>
      </c:valAx>
      <c:spPr>
        <a:gradFill rotWithShape="0">
          <a:gsLst>
            <a:gs pos="0">
              <a:srgbClr val="800000"/>
            </a:gs>
            <a:gs pos="50000">
              <a:srgbClr val="000080"/>
            </a:gs>
            <a:gs pos="100000">
              <a:srgbClr val="800000"/>
            </a:gs>
          </a:gsLst>
          <a:lin ang="3600000" scaled="1"/>
        </a:gradFill>
        <a:ln w="3175">
          <a:solidFill>
            <a:srgbClr val="B3B3B3"/>
          </a:solidFill>
          <a:prstDash val="solid"/>
        </a:ln>
      </c:spPr>
    </c:plotArea>
    <c:legend>
      <c:legendPos val="b"/>
      <c:legendEntry>
        <c:idx val="0"/>
        <c:txPr>
          <a:bodyPr/>
          <a:lstStyle/>
          <a:p>
            <a:pPr>
              <a:defRPr sz="1200" b="1" i="0" u="none" strike="noStrike" baseline="0">
                <a:solidFill>
                  <a:srgbClr val="FFC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</c:legendEntry>
      <c:layout>
        <c:manualLayout>
          <c:xMode val="edge"/>
          <c:yMode val="edge"/>
          <c:x val="0.39393579308897791"/>
          <c:y val="0.8622643658904332"/>
          <c:w val="0.17877998770490294"/>
          <c:h val="0.10936683978332502"/>
        </c:manualLayout>
      </c:layout>
      <c:spPr>
        <a:noFill/>
        <a:ln w="25400">
          <a:noFill/>
        </a:ln>
      </c:spPr>
      <c:txPr>
        <a:bodyPr/>
        <a:lstStyle/>
        <a:p>
          <a:pPr>
            <a:defRPr sz="120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dispBlanksAs val="gap"/>
  </c:chart>
  <c:spPr>
    <a:gradFill flip="none" rotWithShape="1">
      <a:gsLst>
        <a:gs pos="0">
          <a:srgbClr val="000000"/>
        </a:gs>
        <a:gs pos="20000">
          <a:srgbClr val="000040"/>
        </a:gs>
        <a:gs pos="50000">
          <a:srgbClr val="400040"/>
        </a:gs>
        <a:gs pos="75000">
          <a:srgbClr val="8F0040"/>
        </a:gs>
      </a:gsLst>
      <a:lin ang="2700000" scaled="0"/>
      <a:tileRect/>
    </a:gra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2.8398791540785444E-2"/>
          <c:y val="0.11737143014336721"/>
          <c:w val="0.93376160189082602"/>
          <c:h val="0.66744893058580668"/>
        </c:manualLayout>
      </c:layout>
      <c:scatterChart>
        <c:scatterStyle val="lineMarker"/>
        <c:ser>
          <c:idx val="1"/>
          <c:order val="0"/>
          <c:tx>
            <c:strRef>
              <c:f>'Raw Data'!$B$1</c:f>
              <c:strCache>
                <c:ptCount val="1"/>
                <c:pt idx="0">
                  <c:v>Uplink</c:v>
                </c:pt>
              </c:strCache>
            </c:strRef>
          </c:tx>
          <c:spPr>
            <a:ln w="3175">
              <a:solidFill>
                <a:srgbClr val="00FF00"/>
              </a:solidFill>
              <a:prstDash val="solid"/>
            </a:ln>
          </c:spPr>
          <c:marker>
            <c:symbol val="none"/>
          </c:marker>
          <c:xVal>
            <c:strRef>
              <c:f>'Raw Data'!$A$1:$A$632</c:f>
              <c:strCache>
                <c:ptCount val="632"/>
                <c:pt idx="0">
                  <c:v>Time</c:v>
                </c:pt>
                <c:pt idx="1">
                  <c:v>08:34:00 AM</c:v>
                </c:pt>
                <c:pt idx="2">
                  <c:v>08:36:58 AM</c:v>
                </c:pt>
                <c:pt idx="3">
                  <c:v>08:37:00 AM</c:v>
                </c:pt>
                <c:pt idx="4">
                  <c:v>08:37:16 AM</c:v>
                </c:pt>
                <c:pt idx="5">
                  <c:v>08:37:19 AM</c:v>
                </c:pt>
                <c:pt idx="6">
                  <c:v>08:37:57 AM</c:v>
                </c:pt>
                <c:pt idx="7">
                  <c:v>08:38:07 AM</c:v>
                </c:pt>
                <c:pt idx="8">
                  <c:v>08:38:17 AM</c:v>
                </c:pt>
                <c:pt idx="9">
                  <c:v>08:38:29 AM</c:v>
                </c:pt>
                <c:pt idx="10">
                  <c:v>08:38:37 AM</c:v>
                </c:pt>
                <c:pt idx="11">
                  <c:v>08:38:47 AM</c:v>
                </c:pt>
                <c:pt idx="12">
                  <c:v>08:39:17 AM</c:v>
                </c:pt>
                <c:pt idx="13">
                  <c:v>08:39:27 AM</c:v>
                </c:pt>
                <c:pt idx="14">
                  <c:v>08:39:37 AM</c:v>
                </c:pt>
                <c:pt idx="15">
                  <c:v>08:39:47 AM</c:v>
                </c:pt>
                <c:pt idx="16">
                  <c:v>08:40:07 AM</c:v>
                </c:pt>
                <c:pt idx="17">
                  <c:v>08:40:17 AM</c:v>
                </c:pt>
                <c:pt idx="18">
                  <c:v>08:40:27 AM</c:v>
                </c:pt>
                <c:pt idx="19">
                  <c:v>08:40:47 AM</c:v>
                </c:pt>
                <c:pt idx="20">
                  <c:v>08:41:07 AM</c:v>
                </c:pt>
                <c:pt idx="21">
                  <c:v>08:41:17 AM</c:v>
                </c:pt>
                <c:pt idx="22">
                  <c:v>08:41:27 AM</c:v>
                </c:pt>
                <c:pt idx="23">
                  <c:v>08:41:37 AM</c:v>
                </c:pt>
                <c:pt idx="24">
                  <c:v>08:41:47 AM</c:v>
                </c:pt>
                <c:pt idx="25">
                  <c:v>08:41:57 AM</c:v>
                </c:pt>
                <c:pt idx="26">
                  <c:v>08:42:07 AM</c:v>
                </c:pt>
                <c:pt idx="27">
                  <c:v>08:42:17 AM</c:v>
                </c:pt>
                <c:pt idx="28">
                  <c:v>08:42:37 AM</c:v>
                </c:pt>
                <c:pt idx="29">
                  <c:v>08:42:57 AM</c:v>
                </c:pt>
                <c:pt idx="30">
                  <c:v>08:43:17 AM</c:v>
                </c:pt>
                <c:pt idx="31">
                  <c:v>08:43:27 AM</c:v>
                </c:pt>
                <c:pt idx="32">
                  <c:v>08:43:37 AM</c:v>
                </c:pt>
                <c:pt idx="33">
                  <c:v>08:43:47 AM</c:v>
                </c:pt>
                <c:pt idx="34">
                  <c:v>08:43:57 AM</c:v>
                </c:pt>
                <c:pt idx="35">
                  <c:v>08:44:07 AM</c:v>
                </c:pt>
                <c:pt idx="36">
                  <c:v>08:44:27 AM</c:v>
                </c:pt>
                <c:pt idx="37">
                  <c:v>08:44:47 AM</c:v>
                </c:pt>
                <c:pt idx="38">
                  <c:v>08:44:57 AM</c:v>
                </c:pt>
                <c:pt idx="39">
                  <c:v>08:45:07 AM</c:v>
                </c:pt>
                <c:pt idx="40">
                  <c:v>08:45:17 AM</c:v>
                </c:pt>
                <c:pt idx="41">
                  <c:v>08:45:27 AM</c:v>
                </c:pt>
                <c:pt idx="42">
                  <c:v>08:45:37 AM</c:v>
                </c:pt>
                <c:pt idx="43">
                  <c:v>08:45:57 AM</c:v>
                </c:pt>
                <c:pt idx="44">
                  <c:v>08:46:07 AM</c:v>
                </c:pt>
                <c:pt idx="45">
                  <c:v>08:46:17 AM</c:v>
                </c:pt>
                <c:pt idx="46">
                  <c:v>08:46:37 AM</c:v>
                </c:pt>
                <c:pt idx="47">
                  <c:v>08:46:47 AM</c:v>
                </c:pt>
                <c:pt idx="48">
                  <c:v>08:47:17 AM</c:v>
                </c:pt>
                <c:pt idx="49">
                  <c:v>08:47:27 AM</c:v>
                </c:pt>
                <c:pt idx="50">
                  <c:v>08:47:37 AM</c:v>
                </c:pt>
                <c:pt idx="51">
                  <c:v>08:47:47 AM</c:v>
                </c:pt>
                <c:pt idx="52">
                  <c:v>08:47:57 AM</c:v>
                </c:pt>
                <c:pt idx="53">
                  <c:v>08:48:07 AM</c:v>
                </c:pt>
                <c:pt idx="54">
                  <c:v>08:48:17 AM</c:v>
                </c:pt>
                <c:pt idx="55">
                  <c:v>08:48:27 AM</c:v>
                </c:pt>
                <c:pt idx="56">
                  <c:v>08:48:47 AM</c:v>
                </c:pt>
                <c:pt idx="57">
                  <c:v>08:48:57 AM</c:v>
                </c:pt>
                <c:pt idx="58">
                  <c:v>08:49:07 AM</c:v>
                </c:pt>
                <c:pt idx="59">
                  <c:v>08:49:17 AM</c:v>
                </c:pt>
                <c:pt idx="60">
                  <c:v>08:49:27 AM</c:v>
                </c:pt>
                <c:pt idx="61">
                  <c:v>08:49:37 AM</c:v>
                </c:pt>
                <c:pt idx="62">
                  <c:v>08:49:47 AM</c:v>
                </c:pt>
                <c:pt idx="63">
                  <c:v>08:49:57 AM</c:v>
                </c:pt>
                <c:pt idx="64">
                  <c:v>08:50:07 AM</c:v>
                </c:pt>
                <c:pt idx="65">
                  <c:v>08:50:27 AM</c:v>
                </c:pt>
                <c:pt idx="66">
                  <c:v>08:50:47 AM</c:v>
                </c:pt>
                <c:pt idx="67">
                  <c:v>08:50:57 AM</c:v>
                </c:pt>
                <c:pt idx="68">
                  <c:v>08:51:17 AM</c:v>
                </c:pt>
                <c:pt idx="69">
                  <c:v>08:51:27 AM</c:v>
                </c:pt>
                <c:pt idx="70">
                  <c:v>08:51:47 AM</c:v>
                </c:pt>
                <c:pt idx="71">
                  <c:v>08:52:17 AM</c:v>
                </c:pt>
                <c:pt idx="72">
                  <c:v>08:52:27 AM</c:v>
                </c:pt>
                <c:pt idx="73">
                  <c:v>08:52:37 AM</c:v>
                </c:pt>
                <c:pt idx="74">
                  <c:v>08:52:57 AM</c:v>
                </c:pt>
                <c:pt idx="75">
                  <c:v>08:53:07 AM</c:v>
                </c:pt>
                <c:pt idx="76">
                  <c:v>08:53:27 AM</c:v>
                </c:pt>
                <c:pt idx="77">
                  <c:v>08:53:37 AM</c:v>
                </c:pt>
                <c:pt idx="78">
                  <c:v>08:53:47 AM</c:v>
                </c:pt>
                <c:pt idx="79">
                  <c:v>08:54:07 AM</c:v>
                </c:pt>
                <c:pt idx="80">
                  <c:v>08:54:27 AM</c:v>
                </c:pt>
                <c:pt idx="81">
                  <c:v>08:55:17 AM</c:v>
                </c:pt>
                <c:pt idx="82">
                  <c:v>08:55:27 AM</c:v>
                </c:pt>
                <c:pt idx="83">
                  <c:v>08:55:37 AM</c:v>
                </c:pt>
                <c:pt idx="84">
                  <c:v>08:55:47 AM</c:v>
                </c:pt>
                <c:pt idx="85">
                  <c:v>08:55:57 AM</c:v>
                </c:pt>
                <c:pt idx="86">
                  <c:v>08:56:07 AM</c:v>
                </c:pt>
                <c:pt idx="87">
                  <c:v>08:56:17 AM</c:v>
                </c:pt>
                <c:pt idx="88">
                  <c:v>08:56:27 AM</c:v>
                </c:pt>
                <c:pt idx="89">
                  <c:v>08:56:37 AM</c:v>
                </c:pt>
                <c:pt idx="90">
                  <c:v>08:56:57 AM</c:v>
                </c:pt>
                <c:pt idx="91">
                  <c:v>08:57:07 AM</c:v>
                </c:pt>
                <c:pt idx="92">
                  <c:v>08:57:17 AM</c:v>
                </c:pt>
                <c:pt idx="93">
                  <c:v>08:57:27 AM</c:v>
                </c:pt>
                <c:pt idx="94">
                  <c:v>08:57:37 AM</c:v>
                </c:pt>
                <c:pt idx="95">
                  <c:v>08:57:57 AM</c:v>
                </c:pt>
                <c:pt idx="96">
                  <c:v>08:58:17 AM</c:v>
                </c:pt>
                <c:pt idx="97">
                  <c:v>08:58:27 AM</c:v>
                </c:pt>
                <c:pt idx="98">
                  <c:v>08:58:37 AM</c:v>
                </c:pt>
                <c:pt idx="99">
                  <c:v>08:58:47 AM</c:v>
                </c:pt>
                <c:pt idx="100">
                  <c:v>08:58:57 AM</c:v>
                </c:pt>
                <c:pt idx="101">
                  <c:v>08:59:07 AM</c:v>
                </c:pt>
                <c:pt idx="102">
                  <c:v>08:59:17 AM</c:v>
                </c:pt>
                <c:pt idx="103">
                  <c:v>08:59:27 AM</c:v>
                </c:pt>
                <c:pt idx="104">
                  <c:v>08:59:37 AM</c:v>
                </c:pt>
                <c:pt idx="105">
                  <c:v>08:59:47 AM</c:v>
                </c:pt>
                <c:pt idx="106">
                  <c:v>09:00:32 AM</c:v>
                </c:pt>
                <c:pt idx="107">
                  <c:v>09:00:34 AM</c:v>
                </c:pt>
                <c:pt idx="108">
                  <c:v>09:00:37 AM</c:v>
                </c:pt>
                <c:pt idx="109">
                  <c:v>09:00:47 AM</c:v>
                </c:pt>
                <c:pt idx="110">
                  <c:v>09:00:57 AM</c:v>
                </c:pt>
                <c:pt idx="111">
                  <c:v>09:01:17 AM</c:v>
                </c:pt>
                <c:pt idx="112">
                  <c:v>09:01:57 AM</c:v>
                </c:pt>
                <c:pt idx="113">
                  <c:v>09:02:07 AM</c:v>
                </c:pt>
                <c:pt idx="114">
                  <c:v>09:02:17 AM</c:v>
                </c:pt>
                <c:pt idx="115">
                  <c:v>09:02:27 AM</c:v>
                </c:pt>
                <c:pt idx="116">
                  <c:v>09:02:37 AM</c:v>
                </c:pt>
                <c:pt idx="117">
                  <c:v>09:02:47 AM</c:v>
                </c:pt>
                <c:pt idx="118">
                  <c:v>09:02:57 AM</c:v>
                </c:pt>
                <c:pt idx="119">
                  <c:v>09:03:17 AM</c:v>
                </c:pt>
                <c:pt idx="120">
                  <c:v>09:03:27 AM</c:v>
                </c:pt>
                <c:pt idx="121">
                  <c:v>09:03:47 AM</c:v>
                </c:pt>
                <c:pt idx="122">
                  <c:v>09:03:57 AM</c:v>
                </c:pt>
                <c:pt idx="123">
                  <c:v>09:04:07 AM</c:v>
                </c:pt>
                <c:pt idx="124">
                  <c:v>09:04:17 AM</c:v>
                </c:pt>
                <c:pt idx="125">
                  <c:v>09:04:27 AM</c:v>
                </c:pt>
                <c:pt idx="126">
                  <c:v>09:04:57 AM</c:v>
                </c:pt>
                <c:pt idx="127">
                  <c:v>09:05:07 AM</c:v>
                </c:pt>
                <c:pt idx="128">
                  <c:v>09:05:17 AM</c:v>
                </c:pt>
                <c:pt idx="129">
                  <c:v>09:05:27 AM</c:v>
                </c:pt>
                <c:pt idx="130">
                  <c:v>09:05:37 AM</c:v>
                </c:pt>
                <c:pt idx="131">
                  <c:v>09:05:47 AM</c:v>
                </c:pt>
                <c:pt idx="132">
                  <c:v>09:05:57 AM</c:v>
                </c:pt>
                <c:pt idx="133">
                  <c:v>09:06:07 AM</c:v>
                </c:pt>
                <c:pt idx="134">
                  <c:v>09:06:17 AM</c:v>
                </c:pt>
                <c:pt idx="135">
                  <c:v>09:06:27 AM</c:v>
                </c:pt>
                <c:pt idx="136">
                  <c:v>09:06:37 AM</c:v>
                </c:pt>
                <c:pt idx="137">
                  <c:v>09:06:47 AM</c:v>
                </c:pt>
                <c:pt idx="138">
                  <c:v>09:06:57 AM</c:v>
                </c:pt>
                <c:pt idx="139">
                  <c:v>09:07:07 AM</c:v>
                </c:pt>
                <c:pt idx="140">
                  <c:v>09:07:17 AM</c:v>
                </c:pt>
                <c:pt idx="141">
                  <c:v>09:07:27 AM</c:v>
                </c:pt>
                <c:pt idx="142">
                  <c:v>09:07:37 AM</c:v>
                </c:pt>
                <c:pt idx="143">
                  <c:v>09:07:47 AM</c:v>
                </c:pt>
                <c:pt idx="144">
                  <c:v>09:07:57 AM</c:v>
                </c:pt>
                <c:pt idx="145">
                  <c:v>09:08:07 AM</c:v>
                </c:pt>
                <c:pt idx="146">
                  <c:v>09:08:27 AM</c:v>
                </c:pt>
                <c:pt idx="147">
                  <c:v>09:08:37 AM</c:v>
                </c:pt>
                <c:pt idx="148">
                  <c:v>09:08:47 AM</c:v>
                </c:pt>
                <c:pt idx="149">
                  <c:v>09:09:07 AM</c:v>
                </c:pt>
                <c:pt idx="150">
                  <c:v>09:09:17 AM</c:v>
                </c:pt>
                <c:pt idx="151">
                  <c:v>09:09:27 AM</c:v>
                </c:pt>
                <c:pt idx="152">
                  <c:v>09:09:34 AM</c:v>
                </c:pt>
                <c:pt idx="153">
                  <c:v>09:09:37 AM</c:v>
                </c:pt>
                <c:pt idx="154">
                  <c:v>09:09:58 AM</c:v>
                </c:pt>
                <c:pt idx="155">
                  <c:v>09:10:18 AM</c:v>
                </c:pt>
                <c:pt idx="156">
                  <c:v>09:10:38 AM</c:v>
                </c:pt>
                <c:pt idx="157">
                  <c:v>09:10:48 AM</c:v>
                </c:pt>
                <c:pt idx="158">
                  <c:v>09:10:58 AM</c:v>
                </c:pt>
                <c:pt idx="159">
                  <c:v>09:11:07 AM</c:v>
                </c:pt>
                <c:pt idx="160">
                  <c:v>09:11:17 AM</c:v>
                </c:pt>
                <c:pt idx="161">
                  <c:v>09:11:37 AM</c:v>
                </c:pt>
                <c:pt idx="162">
                  <c:v>09:11:48 AM</c:v>
                </c:pt>
                <c:pt idx="163">
                  <c:v>09:11:58 AM</c:v>
                </c:pt>
                <c:pt idx="164">
                  <c:v>09:12:08 AM</c:v>
                </c:pt>
                <c:pt idx="165">
                  <c:v>09:12:18 AM</c:v>
                </c:pt>
                <c:pt idx="166">
                  <c:v>09:12:28 AM</c:v>
                </c:pt>
                <c:pt idx="167">
                  <c:v>09:12:38 AM</c:v>
                </c:pt>
                <c:pt idx="168">
                  <c:v>09:12:48 AM</c:v>
                </c:pt>
                <c:pt idx="169">
                  <c:v>09:13:08 AM</c:v>
                </c:pt>
                <c:pt idx="170">
                  <c:v>09:13:18 AM</c:v>
                </c:pt>
                <c:pt idx="171">
                  <c:v>09:13:28 AM</c:v>
                </c:pt>
                <c:pt idx="172">
                  <c:v>09:13:38 AM</c:v>
                </c:pt>
                <c:pt idx="173">
                  <c:v>09:13:51 AM</c:v>
                </c:pt>
                <c:pt idx="174">
                  <c:v>09:13:55 AM</c:v>
                </c:pt>
                <c:pt idx="175">
                  <c:v>09:13:56 AM</c:v>
                </c:pt>
                <c:pt idx="176">
                  <c:v>09:13:58 AM</c:v>
                </c:pt>
                <c:pt idx="177">
                  <c:v>09:14:18 AM</c:v>
                </c:pt>
                <c:pt idx="178">
                  <c:v>09:14:28 AM</c:v>
                </c:pt>
                <c:pt idx="179">
                  <c:v>09:14:38 AM</c:v>
                </c:pt>
                <c:pt idx="180">
                  <c:v>09:14:58 AM</c:v>
                </c:pt>
                <c:pt idx="181">
                  <c:v>09:15:08 AM</c:v>
                </c:pt>
                <c:pt idx="182">
                  <c:v>09:15:18 AM</c:v>
                </c:pt>
                <c:pt idx="183">
                  <c:v>09:15:28 AM</c:v>
                </c:pt>
                <c:pt idx="184">
                  <c:v>09:15:38 AM</c:v>
                </c:pt>
                <c:pt idx="185">
                  <c:v>09:15:48 AM</c:v>
                </c:pt>
                <c:pt idx="186">
                  <c:v>09:15:58 AM</c:v>
                </c:pt>
                <c:pt idx="187">
                  <c:v>09:16:08 AM</c:v>
                </c:pt>
                <c:pt idx="188">
                  <c:v>09:16:18 AM</c:v>
                </c:pt>
                <c:pt idx="189">
                  <c:v>09:16:28 AM</c:v>
                </c:pt>
                <c:pt idx="190">
                  <c:v>09:16:38 AM</c:v>
                </c:pt>
                <c:pt idx="191">
                  <c:v>09:16:48 AM</c:v>
                </c:pt>
                <c:pt idx="192">
                  <c:v>09:16:58 AM</c:v>
                </c:pt>
                <c:pt idx="193">
                  <c:v>09:17:08 AM</c:v>
                </c:pt>
                <c:pt idx="194">
                  <c:v>09:17:28 AM</c:v>
                </c:pt>
                <c:pt idx="195">
                  <c:v>09:18:08 AM</c:v>
                </c:pt>
                <c:pt idx="196">
                  <c:v>09:18:18 AM</c:v>
                </c:pt>
                <c:pt idx="197">
                  <c:v>09:18:28 AM</c:v>
                </c:pt>
                <c:pt idx="198">
                  <c:v>09:18:38 AM</c:v>
                </c:pt>
                <c:pt idx="199">
                  <c:v>09:18:48 AM</c:v>
                </c:pt>
                <c:pt idx="200">
                  <c:v>09:18:58 AM</c:v>
                </c:pt>
                <c:pt idx="201">
                  <c:v>09:19:18 AM</c:v>
                </c:pt>
                <c:pt idx="202">
                  <c:v>09:19:28 AM</c:v>
                </c:pt>
                <c:pt idx="203">
                  <c:v>09:19:38 AM</c:v>
                </c:pt>
                <c:pt idx="204">
                  <c:v>09:19:58 AM</c:v>
                </c:pt>
                <c:pt idx="205">
                  <c:v>09:20:08 AM</c:v>
                </c:pt>
                <c:pt idx="206">
                  <c:v>09:20:18 AM</c:v>
                </c:pt>
                <c:pt idx="207">
                  <c:v>09:20:28 AM</c:v>
                </c:pt>
                <c:pt idx="208">
                  <c:v>09:20:38 AM</c:v>
                </c:pt>
                <c:pt idx="209">
                  <c:v>09:20:48 AM</c:v>
                </c:pt>
                <c:pt idx="210">
                  <c:v>09:20:58 AM</c:v>
                </c:pt>
                <c:pt idx="211">
                  <c:v>09:21:08 AM</c:v>
                </c:pt>
                <c:pt idx="212">
                  <c:v>09:21:18 AM</c:v>
                </c:pt>
                <c:pt idx="213">
                  <c:v>09:21:28 AM</c:v>
                </c:pt>
                <c:pt idx="214">
                  <c:v>09:21:38 AM</c:v>
                </c:pt>
                <c:pt idx="215">
                  <c:v>09:21:58 AM</c:v>
                </c:pt>
                <c:pt idx="216">
                  <c:v>09:22:08 AM</c:v>
                </c:pt>
                <c:pt idx="217">
                  <c:v>09:22:18 AM</c:v>
                </c:pt>
                <c:pt idx="218">
                  <c:v>09:22:28 AM</c:v>
                </c:pt>
                <c:pt idx="219">
                  <c:v>09:22:48 AM</c:v>
                </c:pt>
                <c:pt idx="220">
                  <c:v>09:23:08 AM</c:v>
                </c:pt>
                <c:pt idx="221">
                  <c:v>09:23:18 AM</c:v>
                </c:pt>
                <c:pt idx="222">
                  <c:v>09:23:22 AM</c:v>
                </c:pt>
                <c:pt idx="223">
                  <c:v>09:23:28 AM</c:v>
                </c:pt>
                <c:pt idx="224">
                  <c:v>09:23:36 AM</c:v>
                </c:pt>
                <c:pt idx="225">
                  <c:v>09:23:37 AM</c:v>
                </c:pt>
                <c:pt idx="226">
                  <c:v>09:23:38 AM</c:v>
                </c:pt>
                <c:pt idx="227">
                  <c:v>09:23:48 AM</c:v>
                </c:pt>
                <c:pt idx="228">
                  <c:v>09:23:59 AM</c:v>
                </c:pt>
                <c:pt idx="229">
                  <c:v>09:24:08 AM</c:v>
                </c:pt>
                <c:pt idx="230">
                  <c:v>09:24:18 AM</c:v>
                </c:pt>
                <c:pt idx="231">
                  <c:v>09:24:28 AM</c:v>
                </c:pt>
                <c:pt idx="232">
                  <c:v>09:24:38 AM</c:v>
                </c:pt>
                <c:pt idx="233">
                  <c:v>09:24:48 AM</c:v>
                </c:pt>
                <c:pt idx="234">
                  <c:v>09:24:58 AM</c:v>
                </c:pt>
                <c:pt idx="235">
                  <c:v>09:25:08 AM</c:v>
                </c:pt>
                <c:pt idx="236">
                  <c:v>09:25:18 AM</c:v>
                </c:pt>
                <c:pt idx="237">
                  <c:v>09:25:28 AM</c:v>
                </c:pt>
                <c:pt idx="238">
                  <c:v>09:25:38 AM</c:v>
                </c:pt>
                <c:pt idx="239">
                  <c:v>09:25:48 AM</c:v>
                </c:pt>
                <c:pt idx="240">
                  <c:v>09:25:58 AM</c:v>
                </c:pt>
                <c:pt idx="241">
                  <c:v>09:26:08 AM</c:v>
                </c:pt>
                <c:pt idx="242">
                  <c:v>09:26:18 AM</c:v>
                </c:pt>
                <c:pt idx="243">
                  <c:v>09:26:28 AM</c:v>
                </c:pt>
                <c:pt idx="244">
                  <c:v>09:26:38 AM</c:v>
                </c:pt>
                <c:pt idx="245">
                  <c:v>09:26:48 AM</c:v>
                </c:pt>
                <c:pt idx="246">
                  <c:v>09:27:08 AM</c:v>
                </c:pt>
                <c:pt idx="247">
                  <c:v>09:27:18 AM</c:v>
                </c:pt>
                <c:pt idx="248">
                  <c:v>09:27:28 AM</c:v>
                </c:pt>
                <c:pt idx="249">
                  <c:v>09:27:38 AM</c:v>
                </c:pt>
                <c:pt idx="250">
                  <c:v>09:27:58 AM</c:v>
                </c:pt>
                <c:pt idx="251">
                  <c:v>09:28:18 AM</c:v>
                </c:pt>
                <c:pt idx="252">
                  <c:v>09:28:28 AM</c:v>
                </c:pt>
                <c:pt idx="253">
                  <c:v>09:28:48 AM</c:v>
                </c:pt>
                <c:pt idx="254">
                  <c:v>09:28:57 AM</c:v>
                </c:pt>
                <c:pt idx="255">
                  <c:v>09:28:58 AM</c:v>
                </c:pt>
                <c:pt idx="256">
                  <c:v>09:29:20 AM</c:v>
                </c:pt>
                <c:pt idx="257">
                  <c:v>09:29:28 AM</c:v>
                </c:pt>
                <c:pt idx="258">
                  <c:v>09:29:38 AM</c:v>
                </c:pt>
                <c:pt idx="259">
                  <c:v>09:29:48 AM</c:v>
                </c:pt>
                <c:pt idx="260">
                  <c:v>09:29:58 AM</c:v>
                </c:pt>
                <c:pt idx="261">
                  <c:v>09:30:18 AM</c:v>
                </c:pt>
                <c:pt idx="262">
                  <c:v>09:30:28 AM</c:v>
                </c:pt>
                <c:pt idx="263">
                  <c:v>09:30:38 AM</c:v>
                </c:pt>
                <c:pt idx="264">
                  <c:v>09:30:48 AM</c:v>
                </c:pt>
                <c:pt idx="265">
                  <c:v>09:30:58 AM</c:v>
                </c:pt>
                <c:pt idx="266">
                  <c:v>09:31:08 AM</c:v>
                </c:pt>
                <c:pt idx="267">
                  <c:v>09:31:18 AM</c:v>
                </c:pt>
                <c:pt idx="268">
                  <c:v>09:31:28 AM</c:v>
                </c:pt>
                <c:pt idx="269">
                  <c:v>09:31:38 AM</c:v>
                </c:pt>
                <c:pt idx="270">
                  <c:v>09:31:48 AM</c:v>
                </c:pt>
                <c:pt idx="271">
                  <c:v>09:31:58 AM</c:v>
                </c:pt>
                <c:pt idx="272">
                  <c:v>09:32:08 AM</c:v>
                </c:pt>
                <c:pt idx="273">
                  <c:v>09:32:18 AM</c:v>
                </c:pt>
                <c:pt idx="274">
                  <c:v>09:32:28 AM</c:v>
                </c:pt>
                <c:pt idx="275">
                  <c:v>09:32:38 AM</c:v>
                </c:pt>
                <c:pt idx="276">
                  <c:v>09:32:48 AM</c:v>
                </c:pt>
                <c:pt idx="277">
                  <c:v>09:32:58 AM</c:v>
                </c:pt>
                <c:pt idx="278">
                  <c:v>09:33:18 AM</c:v>
                </c:pt>
                <c:pt idx="279">
                  <c:v>09:33:28 AM</c:v>
                </c:pt>
                <c:pt idx="280">
                  <c:v>09:33:38 AM</c:v>
                </c:pt>
                <c:pt idx="281">
                  <c:v>09:33:48 AM</c:v>
                </c:pt>
                <c:pt idx="282">
                  <c:v>09:33:58 AM</c:v>
                </c:pt>
                <c:pt idx="283">
                  <c:v>09:34:18 AM</c:v>
                </c:pt>
                <c:pt idx="284">
                  <c:v>09:34:28 AM</c:v>
                </c:pt>
                <c:pt idx="285">
                  <c:v>09:34:38 AM</c:v>
                </c:pt>
                <c:pt idx="286">
                  <c:v>09:34:58 AM</c:v>
                </c:pt>
                <c:pt idx="287">
                  <c:v>09:35:08 AM</c:v>
                </c:pt>
                <c:pt idx="288">
                  <c:v>09:35:18 AM</c:v>
                </c:pt>
                <c:pt idx="289">
                  <c:v>09:35:28 AM</c:v>
                </c:pt>
                <c:pt idx="290">
                  <c:v>09:35:38 AM</c:v>
                </c:pt>
                <c:pt idx="291">
                  <c:v>09:35:48 AM</c:v>
                </c:pt>
                <c:pt idx="292">
                  <c:v>09:35:58 AM</c:v>
                </c:pt>
                <c:pt idx="293">
                  <c:v>09:36:18 AM</c:v>
                </c:pt>
                <c:pt idx="294">
                  <c:v>09:36:48 AM</c:v>
                </c:pt>
                <c:pt idx="295">
                  <c:v>09:37:08 AM</c:v>
                </c:pt>
                <c:pt idx="296">
                  <c:v>09:37:28 AM</c:v>
                </c:pt>
                <c:pt idx="297">
                  <c:v>09:37:48 AM</c:v>
                </c:pt>
                <c:pt idx="298">
                  <c:v>09:38:18 AM</c:v>
                </c:pt>
                <c:pt idx="299">
                  <c:v>09:38:28 AM</c:v>
                </c:pt>
                <c:pt idx="300">
                  <c:v>09:38:48 AM</c:v>
                </c:pt>
                <c:pt idx="301">
                  <c:v>09:38:58 AM</c:v>
                </c:pt>
                <c:pt idx="302">
                  <c:v>09:39:09 AM</c:v>
                </c:pt>
                <c:pt idx="303">
                  <c:v>09:39:28 AM</c:v>
                </c:pt>
                <c:pt idx="304">
                  <c:v>09:39:38 AM</c:v>
                </c:pt>
                <c:pt idx="305">
                  <c:v>09:39:48 AM</c:v>
                </c:pt>
                <c:pt idx="306">
                  <c:v>09:39:58 AM</c:v>
                </c:pt>
                <c:pt idx="307">
                  <c:v>09:40:08 AM</c:v>
                </c:pt>
                <c:pt idx="308">
                  <c:v>09:40:18 AM</c:v>
                </c:pt>
                <c:pt idx="309">
                  <c:v>09:40:28 AM</c:v>
                </c:pt>
                <c:pt idx="310">
                  <c:v>09:40:38 AM</c:v>
                </c:pt>
                <c:pt idx="311">
                  <c:v>09:40:49 AM</c:v>
                </c:pt>
                <c:pt idx="312">
                  <c:v>09:40:59 AM</c:v>
                </c:pt>
                <c:pt idx="313">
                  <c:v>09:41:09 AM</c:v>
                </c:pt>
                <c:pt idx="314">
                  <c:v>09:41:19 AM</c:v>
                </c:pt>
                <c:pt idx="315">
                  <c:v>09:41:29 AM</c:v>
                </c:pt>
                <c:pt idx="316">
                  <c:v>09:41:39 AM</c:v>
                </c:pt>
                <c:pt idx="317">
                  <c:v>09:41:49 AM</c:v>
                </c:pt>
                <c:pt idx="318">
                  <c:v>09:41:58 AM</c:v>
                </c:pt>
                <c:pt idx="319">
                  <c:v>09:42:08 AM</c:v>
                </c:pt>
                <c:pt idx="320">
                  <c:v>09:42:18 AM</c:v>
                </c:pt>
                <c:pt idx="321">
                  <c:v>09:42:28 AM</c:v>
                </c:pt>
                <c:pt idx="322">
                  <c:v>09:42:59 AM</c:v>
                </c:pt>
                <c:pt idx="323">
                  <c:v>09:43:09 AM</c:v>
                </c:pt>
                <c:pt idx="324">
                  <c:v>09:43:19 AM</c:v>
                </c:pt>
                <c:pt idx="325">
                  <c:v>09:43:39 AM</c:v>
                </c:pt>
                <c:pt idx="326">
                  <c:v>09:43:49 AM</c:v>
                </c:pt>
                <c:pt idx="327">
                  <c:v>09:43:59 AM</c:v>
                </c:pt>
                <c:pt idx="328">
                  <c:v>09:44:19 AM</c:v>
                </c:pt>
                <c:pt idx="329">
                  <c:v>09:44:28 AM</c:v>
                </c:pt>
                <c:pt idx="330">
                  <c:v>09:44:59 AM</c:v>
                </c:pt>
                <c:pt idx="331">
                  <c:v>09:45:09 AM</c:v>
                </c:pt>
                <c:pt idx="332">
                  <c:v>09:45:29 AM</c:v>
                </c:pt>
                <c:pt idx="333">
                  <c:v>09:45:59 AM</c:v>
                </c:pt>
                <c:pt idx="334">
                  <c:v>09:46:09 AM</c:v>
                </c:pt>
                <c:pt idx="335">
                  <c:v>09:46:19 AM</c:v>
                </c:pt>
                <c:pt idx="336">
                  <c:v>09:46:39 AM</c:v>
                </c:pt>
                <c:pt idx="337">
                  <c:v>09:46:49 AM</c:v>
                </c:pt>
                <c:pt idx="338">
                  <c:v>09:46:59 AM</c:v>
                </c:pt>
                <c:pt idx="339">
                  <c:v>09:47:09 AM</c:v>
                </c:pt>
                <c:pt idx="340">
                  <c:v>09:47:29 AM</c:v>
                </c:pt>
                <c:pt idx="341">
                  <c:v>09:47:39 AM</c:v>
                </c:pt>
                <c:pt idx="342">
                  <c:v>09:47:49 AM</c:v>
                </c:pt>
                <c:pt idx="343">
                  <c:v>09:47:59 AM</c:v>
                </c:pt>
                <c:pt idx="344">
                  <c:v>09:48:19 AM</c:v>
                </c:pt>
                <c:pt idx="345">
                  <c:v>09:48:29 AM</c:v>
                </c:pt>
                <c:pt idx="346">
                  <c:v>09:48:39 AM</c:v>
                </c:pt>
                <c:pt idx="347">
                  <c:v>09:48:59 AM</c:v>
                </c:pt>
                <c:pt idx="348">
                  <c:v>09:49:09 AM</c:v>
                </c:pt>
                <c:pt idx="349">
                  <c:v>09:49:39 AM</c:v>
                </c:pt>
                <c:pt idx="350">
                  <c:v>09:49:59 AM</c:v>
                </c:pt>
                <c:pt idx="351">
                  <c:v>09:51:09 AM</c:v>
                </c:pt>
                <c:pt idx="352">
                  <c:v>09:51:49 AM</c:v>
                </c:pt>
                <c:pt idx="353">
                  <c:v>09:51:59 AM</c:v>
                </c:pt>
                <c:pt idx="354">
                  <c:v>09:52:09 AM</c:v>
                </c:pt>
                <c:pt idx="355">
                  <c:v>09:52:19 AM</c:v>
                </c:pt>
                <c:pt idx="356">
                  <c:v>09:52:49 AM</c:v>
                </c:pt>
                <c:pt idx="357">
                  <c:v>09:52:57 AM</c:v>
                </c:pt>
                <c:pt idx="358">
                  <c:v>09:52:58 AM</c:v>
                </c:pt>
                <c:pt idx="359">
                  <c:v>09:52:59 AM</c:v>
                </c:pt>
                <c:pt idx="360">
                  <c:v>09:53:00 AM</c:v>
                </c:pt>
                <c:pt idx="361">
                  <c:v>09:53:02 AM</c:v>
                </c:pt>
                <c:pt idx="362">
                  <c:v>09:53:04 AM</c:v>
                </c:pt>
                <c:pt idx="363">
                  <c:v>09:53:05 AM</c:v>
                </c:pt>
                <c:pt idx="364">
                  <c:v>09:53:08 AM</c:v>
                </c:pt>
                <c:pt idx="365">
                  <c:v>09:53:11 AM</c:v>
                </c:pt>
                <c:pt idx="366">
                  <c:v>09:53:12 AM</c:v>
                </c:pt>
                <c:pt idx="367">
                  <c:v>09:53:19 AM</c:v>
                </c:pt>
                <c:pt idx="368">
                  <c:v>09:53:27 AM</c:v>
                </c:pt>
                <c:pt idx="369">
                  <c:v>09:53:28 AM</c:v>
                </c:pt>
                <c:pt idx="370">
                  <c:v>09:53:29 AM</c:v>
                </c:pt>
                <c:pt idx="371">
                  <c:v>09:53:29 AM</c:v>
                </c:pt>
                <c:pt idx="372">
                  <c:v>09:53:31 AM</c:v>
                </c:pt>
                <c:pt idx="373">
                  <c:v>09:53:49 AM</c:v>
                </c:pt>
                <c:pt idx="374">
                  <c:v>09:53:57 AM</c:v>
                </c:pt>
                <c:pt idx="375">
                  <c:v>09:53:59 AM</c:v>
                </c:pt>
                <c:pt idx="376">
                  <c:v>09:54:01 AM</c:v>
                </c:pt>
                <c:pt idx="377">
                  <c:v>09:54:04 AM</c:v>
                </c:pt>
                <c:pt idx="378">
                  <c:v>09:54:09 AM</c:v>
                </c:pt>
                <c:pt idx="379">
                  <c:v>09:54:19 AM</c:v>
                </c:pt>
                <c:pt idx="380">
                  <c:v>09:54:21 AM</c:v>
                </c:pt>
                <c:pt idx="381">
                  <c:v>09:54:29 AM</c:v>
                </c:pt>
                <c:pt idx="382">
                  <c:v>09:54:39 AM</c:v>
                </c:pt>
                <c:pt idx="383">
                  <c:v>09:54:59 AM</c:v>
                </c:pt>
                <c:pt idx="384">
                  <c:v>09:55:09 AM</c:v>
                </c:pt>
                <c:pt idx="385">
                  <c:v>09:55:19 AM</c:v>
                </c:pt>
                <c:pt idx="386">
                  <c:v>09:55:39 AM</c:v>
                </c:pt>
                <c:pt idx="387">
                  <c:v>09:55:49 AM</c:v>
                </c:pt>
                <c:pt idx="388">
                  <c:v>09:56:09 AM</c:v>
                </c:pt>
                <c:pt idx="389">
                  <c:v>09:56:19 AM</c:v>
                </c:pt>
                <c:pt idx="390">
                  <c:v>09:56:29 AM</c:v>
                </c:pt>
                <c:pt idx="391">
                  <c:v>09:56:39 AM</c:v>
                </c:pt>
                <c:pt idx="392">
                  <c:v>09:56:49 AM</c:v>
                </c:pt>
                <c:pt idx="393">
                  <c:v>09:56:59 AM</c:v>
                </c:pt>
                <c:pt idx="394">
                  <c:v>09:57:09 AM</c:v>
                </c:pt>
                <c:pt idx="395">
                  <c:v>09:57:29 AM</c:v>
                </c:pt>
                <c:pt idx="396">
                  <c:v>09:57:49 AM</c:v>
                </c:pt>
                <c:pt idx="397">
                  <c:v>09:57:59 AM</c:v>
                </c:pt>
                <c:pt idx="398">
                  <c:v>09:58:09 AM</c:v>
                </c:pt>
                <c:pt idx="399">
                  <c:v>09:58:19 AM</c:v>
                </c:pt>
                <c:pt idx="400">
                  <c:v>09:58:29 AM</c:v>
                </c:pt>
                <c:pt idx="401">
                  <c:v>09:58:39 AM</c:v>
                </c:pt>
                <c:pt idx="402">
                  <c:v>09:58:59 AM</c:v>
                </c:pt>
                <c:pt idx="403">
                  <c:v>09:59:09 AM</c:v>
                </c:pt>
                <c:pt idx="404">
                  <c:v>09:59:19 AM</c:v>
                </c:pt>
                <c:pt idx="405">
                  <c:v>09:59:29 AM</c:v>
                </c:pt>
                <c:pt idx="406">
                  <c:v>09:59:49 AM</c:v>
                </c:pt>
                <c:pt idx="407">
                  <c:v>09:59:59 AM</c:v>
                </c:pt>
                <c:pt idx="408">
                  <c:v>10:00:09 AM</c:v>
                </c:pt>
                <c:pt idx="409">
                  <c:v>10:00:19 AM</c:v>
                </c:pt>
                <c:pt idx="410">
                  <c:v>10:00:29 AM</c:v>
                </c:pt>
                <c:pt idx="411">
                  <c:v>10:00:39 AM</c:v>
                </c:pt>
                <c:pt idx="412">
                  <c:v>10:00:49 AM</c:v>
                </c:pt>
                <c:pt idx="413">
                  <c:v>10:00:59 AM</c:v>
                </c:pt>
                <c:pt idx="414">
                  <c:v>10:01:09 AM</c:v>
                </c:pt>
                <c:pt idx="415">
                  <c:v>10:01:19 AM</c:v>
                </c:pt>
                <c:pt idx="416">
                  <c:v>10:01:29 AM</c:v>
                </c:pt>
                <c:pt idx="417">
                  <c:v>10:01:33 AM</c:v>
                </c:pt>
                <c:pt idx="418">
                  <c:v>10:01:38 AM</c:v>
                </c:pt>
                <c:pt idx="419">
                  <c:v>10:01:39 AM</c:v>
                </c:pt>
                <c:pt idx="420">
                  <c:v>10:01:49 AM</c:v>
                </c:pt>
                <c:pt idx="421">
                  <c:v>10:01:59 AM</c:v>
                </c:pt>
                <c:pt idx="422">
                  <c:v>10:02:09 AM</c:v>
                </c:pt>
                <c:pt idx="423">
                  <c:v>10:02:19 AM</c:v>
                </c:pt>
                <c:pt idx="424">
                  <c:v>10:02:39 AM</c:v>
                </c:pt>
                <c:pt idx="425">
                  <c:v>10:02:49 AM</c:v>
                </c:pt>
                <c:pt idx="426">
                  <c:v>10:02:59 AM</c:v>
                </c:pt>
                <c:pt idx="427">
                  <c:v>10:03:09 AM</c:v>
                </c:pt>
                <c:pt idx="428">
                  <c:v>10:03:29 AM</c:v>
                </c:pt>
                <c:pt idx="429">
                  <c:v>10:03:39 AM</c:v>
                </c:pt>
                <c:pt idx="430">
                  <c:v>10:03:49 AM</c:v>
                </c:pt>
                <c:pt idx="431">
                  <c:v>10:03:59 AM</c:v>
                </c:pt>
                <c:pt idx="432">
                  <c:v>10:04:09 AM</c:v>
                </c:pt>
                <c:pt idx="433">
                  <c:v>10:04:19 AM</c:v>
                </c:pt>
                <c:pt idx="434">
                  <c:v>10:04:29 AM</c:v>
                </c:pt>
                <c:pt idx="435">
                  <c:v>10:04:39 AM</c:v>
                </c:pt>
                <c:pt idx="436">
                  <c:v>10:04:49 AM</c:v>
                </c:pt>
                <c:pt idx="437">
                  <c:v>10:04:59 AM</c:v>
                </c:pt>
                <c:pt idx="438">
                  <c:v>10:05:09 AM</c:v>
                </c:pt>
                <c:pt idx="439">
                  <c:v>10:05:19 AM</c:v>
                </c:pt>
                <c:pt idx="440">
                  <c:v>10:05:29 AM</c:v>
                </c:pt>
                <c:pt idx="441">
                  <c:v>10:05:49 AM</c:v>
                </c:pt>
                <c:pt idx="442">
                  <c:v>10:05:59 AM</c:v>
                </c:pt>
                <c:pt idx="443">
                  <c:v>10:06:09 AM</c:v>
                </c:pt>
                <c:pt idx="444">
                  <c:v>10:06:19 AM</c:v>
                </c:pt>
                <c:pt idx="445">
                  <c:v>10:06:29 AM</c:v>
                </c:pt>
                <c:pt idx="446">
                  <c:v>10:06:39 AM</c:v>
                </c:pt>
                <c:pt idx="447">
                  <c:v>10:06:49 AM</c:v>
                </c:pt>
                <c:pt idx="448">
                  <c:v>10:07:09 AM</c:v>
                </c:pt>
                <c:pt idx="449">
                  <c:v>10:07:19 AM</c:v>
                </c:pt>
                <c:pt idx="450">
                  <c:v>10:07:29 AM</c:v>
                </c:pt>
                <c:pt idx="451">
                  <c:v>10:07:39 AM</c:v>
                </c:pt>
                <c:pt idx="452">
                  <c:v>10:07:49 AM</c:v>
                </c:pt>
                <c:pt idx="453">
                  <c:v>10:07:59 AM</c:v>
                </c:pt>
                <c:pt idx="454">
                  <c:v>10:08:09 AM</c:v>
                </c:pt>
                <c:pt idx="455">
                  <c:v>10:08:19 AM</c:v>
                </c:pt>
                <c:pt idx="456">
                  <c:v>10:08:29 AM</c:v>
                </c:pt>
                <c:pt idx="457">
                  <c:v>10:08:39 AM</c:v>
                </c:pt>
                <c:pt idx="458">
                  <c:v>10:08:59 AM</c:v>
                </c:pt>
                <c:pt idx="459">
                  <c:v>10:09:09 AM</c:v>
                </c:pt>
                <c:pt idx="460">
                  <c:v>10:09:19 AM</c:v>
                </c:pt>
                <c:pt idx="461">
                  <c:v>10:09:29 AM</c:v>
                </c:pt>
                <c:pt idx="462">
                  <c:v>10:09:39 AM</c:v>
                </c:pt>
                <c:pt idx="463">
                  <c:v>10:09:49 AM</c:v>
                </c:pt>
                <c:pt idx="464">
                  <c:v>10:09:59 AM</c:v>
                </c:pt>
                <c:pt idx="465">
                  <c:v>10:10:19 AM</c:v>
                </c:pt>
                <c:pt idx="466">
                  <c:v>10:10:39 AM</c:v>
                </c:pt>
                <c:pt idx="467">
                  <c:v>10:10:49 AM</c:v>
                </c:pt>
                <c:pt idx="468">
                  <c:v>10:10:59 AM</c:v>
                </c:pt>
                <c:pt idx="469">
                  <c:v>10:11:09 AM</c:v>
                </c:pt>
                <c:pt idx="470">
                  <c:v>10:11:19 AM</c:v>
                </c:pt>
                <c:pt idx="471">
                  <c:v>10:11:29 AM</c:v>
                </c:pt>
                <c:pt idx="472">
                  <c:v>10:11:39 AM</c:v>
                </c:pt>
                <c:pt idx="473">
                  <c:v>10:11:49 AM</c:v>
                </c:pt>
                <c:pt idx="474">
                  <c:v>10:11:59 AM</c:v>
                </c:pt>
                <c:pt idx="475">
                  <c:v>10:12:09 AM</c:v>
                </c:pt>
                <c:pt idx="476">
                  <c:v>10:12:19 AM</c:v>
                </c:pt>
                <c:pt idx="477">
                  <c:v>10:12:29 AM</c:v>
                </c:pt>
                <c:pt idx="478">
                  <c:v>10:12:39 AM</c:v>
                </c:pt>
                <c:pt idx="479">
                  <c:v>10:12:49 AM</c:v>
                </c:pt>
                <c:pt idx="480">
                  <c:v>10:12:59 AM</c:v>
                </c:pt>
                <c:pt idx="481">
                  <c:v>10:13:09 AM</c:v>
                </c:pt>
                <c:pt idx="482">
                  <c:v>10:13:19 AM</c:v>
                </c:pt>
                <c:pt idx="483">
                  <c:v>10:13:29 AM</c:v>
                </c:pt>
                <c:pt idx="484">
                  <c:v>10:13:39 AM</c:v>
                </c:pt>
                <c:pt idx="485">
                  <c:v>10:13:49 AM</c:v>
                </c:pt>
                <c:pt idx="486">
                  <c:v>10:13:59 AM</c:v>
                </c:pt>
                <c:pt idx="487">
                  <c:v>10:14:09 AM</c:v>
                </c:pt>
                <c:pt idx="488">
                  <c:v>10:14:19 AM</c:v>
                </c:pt>
                <c:pt idx="489">
                  <c:v>10:14:29 AM</c:v>
                </c:pt>
                <c:pt idx="490">
                  <c:v>10:14:39 AM</c:v>
                </c:pt>
                <c:pt idx="491">
                  <c:v>10:14:49 AM</c:v>
                </c:pt>
                <c:pt idx="492">
                  <c:v>10:14:59 AM</c:v>
                </c:pt>
                <c:pt idx="493">
                  <c:v>10:15:09 AM</c:v>
                </c:pt>
                <c:pt idx="494">
                  <c:v>10:15:19 AM</c:v>
                </c:pt>
                <c:pt idx="495">
                  <c:v>10:15:29 AM</c:v>
                </c:pt>
                <c:pt idx="496">
                  <c:v>10:15:39 AM</c:v>
                </c:pt>
                <c:pt idx="497">
                  <c:v>10:15:49 AM</c:v>
                </c:pt>
                <c:pt idx="498">
                  <c:v>10:15:59 AM</c:v>
                </c:pt>
                <c:pt idx="499">
                  <c:v>10:16:09 AM</c:v>
                </c:pt>
                <c:pt idx="500">
                  <c:v>10:16:19 AM</c:v>
                </c:pt>
                <c:pt idx="501">
                  <c:v>10:16:29 AM</c:v>
                </c:pt>
                <c:pt idx="502">
                  <c:v>10:16:39 AM</c:v>
                </c:pt>
                <c:pt idx="503">
                  <c:v>10:16:50 AM</c:v>
                </c:pt>
                <c:pt idx="504">
                  <c:v>10:17:00 AM</c:v>
                </c:pt>
                <c:pt idx="505">
                  <c:v>10:17:09 AM</c:v>
                </c:pt>
                <c:pt idx="506">
                  <c:v>10:17:19 AM</c:v>
                </c:pt>
                <c:pt idx="507">
                  <c:v>10:17:29 AM</c:v>
                </c:pt>
                <c:pt idx="508">
                  <c:v>10:17:39 AM</c:v>
                </c:pt>
                <c:pt idx="509">
                  <c:v>10:17:49 AM</c:v>
                </c:pt>
                <c:pt idx="510">
                  <c:v>10:17:59 AM</c:v>
                </c:pt>
                <c:pt idx="511">
                  <c:v>10:18:09 AM</c:v>
                </c:pt>
                <c:pt idx="512">
                  <c:v>10:18:19 AM</c:v>
                </c:pt>
                <c:pt idx="513">
                  <c:v>10:18:30 AM</c:v>
                </c:pt>
                <c:pt idx="514">
                  <c:v>10:18:40 AM</c:v>
                </c:pt>
                <c:pt idx="515">
                  <c:v>10:18:50 AM</c:v>
                </c:pt>
                <c:pt idx="516">
                  <c:v>10:19:00 AM</c:v>
                </c:pt>
                <c:pt idx="517">
                  <c:v>10:19:10 AM</c:v>
                </c:pt>
                <c:pt idx="518">
                  <c:v>10:19:19 AM</c:v>
                </c:pt>
                <c:pt idx="519">
                  <c:v>10:19:29 AM</c:v>
                </c:pt>
                <c:pt idx="520">
                  <c:v>10:19:39 AM</c:v>
                </c:pt>
                <c:pt idx="521">
                  <c:v>10:19:49 AM</c:v>
                </c:pt>
                <c:pt idx="522">
                  <c:v>10:19:59 AM</c:v>
                </c:pt>
                <c:pt idx="523">
                  <c:v>10:20:09 AM</c:v>
                </c:pt>
                <c:pt idx="524">
                  <c:v>10:20:20 AM</c:v>
                </c:pt>
                <c:pt idx="525">
                  <c:v>10:20:30 AM</c:v>
                </c:pt>
                <c:pt idx="526">
                  <c:v>10:20:40 AM</c:v>
                </c:pt>
                <c:pt idx="527">
                  <c:v>10:20:50 AM</c:v>
                </c:pt>
                <c:pt idx="528">
                  <c:v>10:21:00 AM</c:v>
                </c:pt>
                <c:pt idx="529">
                  <c:v>10:21:10 AM</c:v>
                </c:pt>
                <c:pt idx="530">
                  <c:v>10:21:20 AM</c:v>
                </c:pt>
                <c:pt idx="531">
                  <c:v>10:21:40 AM</c:v>
                </c:pt>
                <c:pt idx="532">
                  <c:v>10:21:50 AM</c:v>
                </c:pt>
                <c:pt idx="533">
                  <c:v>10:21:59 AM</c:v>
                </c:pt>
                <c:pt idx="534">
                  <c:v>10:22:10 AM</c:v>
                </c:pt>
                <c:pt idx="535">
                  <c:v>10:22:20 AM</c:v>
                </c:pt>
                <c:pt idx="536">
                  <c:v>10:22:40 AM</c:v>
                </c:pt>
                <c:pt idx="537">
                  <c:v>10:22:50 AM</c:v>
                </c:pt>
                <c:pt idx="538">
                  <c:v>10:23:00 AM</c:v>
                </c:pt>
                <c:pt idx="539">
                  <c:v>10:23:10 AM</c:v>
                </c:pt>
                <c:pt idx="540">
                  <c:v>10:23:20 AM</c:v>
                </c:pt>
                <c:pt idx="541">
                  <c:v>10:23:30 AM</c:v>
                </c:pt>
                <c:pt idx="542">
                  <c:v>10:23:40 AM</c:v>
                </c:pt>
                <c:pt idx="543">
                  <c:v>10:23:50 AM</c:v>
                </c:pt>
                <c:pt idx="544">
                  <c:v>10:24:00 AM</c:v>
                </c:pt>
                <c:pt idx="545">
                  <c:v>10:24:10 AM</c:v>
                </c:pt>
                <c:pt idx="546">
                  <c:v>10:24:20 AM</c:v>
                </c:pt>
                <c:pt idx="547">
                  <c:v>10:24:30 AM</c:v>
                </c:pt>
                <c:pt idx="548">
                  <c:v>10:24:40 AM</c:v>
                </c:pt>
                <c:pt idx="549">
                  <c:v>10:24:50 AM</c:v>
                </c:pt>
                <c:pt idx="550">
                  <c:v>10:25:10 AM</c:v>
                </c:pt>
                <c:pt idx="551">
                  <c:v>10:25:20 AM</c:v>
                </c:pt>
                <c:pt idx="552">
                  <c:v>10:25:30 AM</c:v>
                </c:pt>
                <c:pt idx="553">
                  <c:v>10:25:40 AM</c:v>
                </c:pt>
                <c:pt idx="554">
                  <c:v>10:25:50 AM</c:v>
                </c:pt>
                <c:pt idx="555">
                  <c:v>10:26:10 AM</c:v>
                </c:pt>
                <c:pt idx="556">
                  <c:v>10:26:20 AM</c:v>
                </c:pt>
                <c:pt idx="557">
                  <c:v>10:26:30 AM</c:v>
                </c:pt>
                <c:pt idx="558">
                  <c:v>10:26:50 AM</c:v>
                </c:pt>
                <c:pt idx="559">
                  <c:v>10:27:00 AM</c:v>
                </c:pt>
                <c:pt idx="560">
                  <c:v>10:27:10 AM</c:v>
                </c:pt>
                <c:pt idx="561">
                  <c:v>10:27:30 AM</c:v>
                </c:pt>
                <c:pt idx="562">
                  <c:v>10:27:40 AM</c:v>
                </c:pt>
                <c:pt idx="563">
                  <c:v>10:28:00 AM</c:v>
                </c:pt>
                <c:pt idx="564">
                  <c:v>10:28:10 AM</c:v>
                </c:pt>
                <c:pt idx="565">
                  <c:v>10:28:20 AM</c:v>
                </c:pt>
                <c:pt idx="566">
                  <c:v>10:28:30 AM</c:v>
                </c:pt>
                <c:pt idx="567">
                  <c:v>10:28:40 AM</c:v>
                </c:pt>
                <c:pt idx="568">
                  <c:v>10:28:50 AM</c:v>
                </c:pt>
                <c:pt idx="569">
                  <c:v>10:29:00 AM</c:v>
                </c:pt>
                <c:pt idx="570">
                  <c:v>10:29:10 AM</c:v>
                </c:pt>
                <c:pt idx="571">
                  <c:v>10:29:20 AM</c:v>
                </c:pt>
                <c:pt idx="572">
                  <c:v>10:29:30 AM</c:v>
                </c:pt>
                <c:pt idx="573">
                  <c:v>10:29:50 AM</c:v>
                </c:pt>
                <c:pt idx="574">
                  <c:v>10:29:59 AM</c:v>
                </c:pt>
                <c:pt idx="575">
                  <c:v>10:30:01 AM</c:v>
                </c:pt>
                <c:pt idx="576">
                  <c:v>10:30:40 AM</c:v>
                </c:pt>
                <c:pt idx="577">
                  <c:v>10:30:50 AM</c:v>
                </c:pt>
                <c:pt idx="578">
                  <c:v>10:31:10 AM</c:v>
                </c:pt>
                <c:pt idx="579">
                  <c:v>10:31:20 AM</c:v>
                </c:pt>
                <c:pt idx="580">
                  <c:v>10:31:40 AM</c:v>
                </c:pt>
                <c:pt idx="581">
                  <c:v>10:32:00 AM</c:v>
                </c:pt>
                <c:pt idx="582">
                  <c:v>10:32:20 AM</c:v>
                </c:pt>
                <c:pt idx="583">
                  <c:v>10:32:30 AM</c:v>
                </c:pt>
                <c:pt idx="584">
                  <c:v>10:32:50 AM</c:v>
                </c:pt>
                <c:pt idx="585">
                  <c:v>10:33:00 AM</c:v>
                </c:pt>
                <c:pt idx="586">
                  <c:v>10:33:10 AM</c:v>
                </c:pt>
                <c:pt idx="587">
                  <c:v>10:33:20 AM</c:v>
                </c:pt>
                <c:pt idx="588">
                  <c:v>10:33:30 AM</c:v>
                </c:pt>
                <c:pt idx="589">
                  <c:v>10:33:50 AM</c:v>
                </c:pt>
                <c:pt idx="590">
                  <c:v>10:34:00 AM</c:v>
                </c:pt>
                <c:pt idx="591">
                  <c:v>10:34:10 AM</c:v>
                </c:pt>
                <c:pt idx="592">
                  <c:v>10:34:20 AM</c:v>
                </c:pt>
                <c:pt idx="593">
                  <c:v>10:34:40 AM</c:v>
                </c:pt>
                <c:pt idx="594">
                  <c:v>10:34:50 AM</c:v>
                </c:pt>
                <c:pt idx="595">
                  <c:v>10:35:00 AM</c:v>
                </c:pt>
                <c:pt idx="596">
                  <c:v>10:35:10 AM</c:v>
                </c:pt>
                <c:pt idx="597">
                  <c:v>10:35:20 AM</c:v>
                </c:pt>
                <c:pt idx="598">
                  <c:v>10:35:30 AM</c:v>
                </c:pt>
                <c:pt idx="599">
                  <c:v>10:35:40 AM</c:v>
                </c:pt>
                <c:pt idx="600">
                  <c:v>10:35:50 AM</c:v>
                </c:pt>
                <c:pt idx="601">
                  <c:v>10:36:00 AM</c:v>
                </c:pt>
                <c:pt idx="602">
                  <c:v>10:36:10 AM</c:v>
                </c:pt>
                <c:pt idx="603">
                  <c:v>10:36:30 AM</c:v>
                </c:pt>
                <c:pt idx="604">
                  <c:v>10:36:40 AM</c:v>
                </c:pt>
                <c:pt idx="605">
                  <c:v>10:36:50 AM</c:v>
                </c:pt>
                <c:pt idx="606">
                  <c:v>10:37:00 AM</c:v>
                </c:pt>
                <c:pt idx="607">
                  <c:v>10:37:10 AM</c:v>
                </c:pt>
                <c:pt idx="608">
                  <c:v>10:37:20 AM</c:v>
                </c:pt>
                <c:pt idx="609">
                  <c:v>10:37:30 AM</c:v>
                </c:pt>
                <c:pt idx="610">
                  <c:v>10:37:40 AM</c:v>
                </c:pt>
                <c:pt idx="611">
                  <c:v>10:37:50 AM</c:v>
                </c:pt>
                <c:pt idx="612">
                  <c:v>10:38:00 AM</c:v>
                </c:pt>
                <c:pt idx="613">
                  <c:v>10:38:10 AM</c:v>
                </c:pt>
                <c:pt idx="614">
                  <c:v>10:38:20 AM</c:v>
                </c:pt>
                <c:pt idx="615">
                  <c:v>10:38:30 AM</c:v>
                </c:pt>
                <c:pt idx="616">
                  <c:v>10:38:40 AM</c:v>
                </c:pt>
                <c:pt idx="617">
                  <c:v>10:38:50 AM</c:v>
                </c:pt>
                <c:pt idx="618">
                  <c:v>10:39:00 AM</c:v>
                </c:pt>
                <c:pt idx="619">
                  <c:v>10:39:07 AM</c:v>
                </c:pt>
                <c:pt idx="620">
                  <c:v>10:39:11 AM</c:v>
                </c:pt>
                <c:pt idx="621">
                  <c:v>10:39:12 AM</c:v>
                </c:pt>
                <c:pt idx="622">
                  <c:v>10:39:20 AM</c:v>
                </c:pt>
                <c:pt idx="623">
                  <c:v>10:43:20 AM</c:v>
                </c:pt>
                <c:pt idx="624">
                  <c:v>11:03:41 AM</c:v>
                </c:pt>
                <c:pt idx="625">
                  <c:v>11:04:11 AM</c:v>
                </c:pt>
                <c:pt idx="626">
                  <c:v>11:04:21 AM</c:v>
                </c:pt>
                <c:pt idx="627">
                  <c:v>11:04:26 AM</c:v>
                </c:pt>
                <c:pt idx="628">
                  <c:v>11:04:31 AM</c:v>
                </c:pt>
                <c:pt idx="629">
                  <c:v>11:04:47 AM</c:v>
                </c:pt>
                <c:pt idx="630">
                  <c:v>11:04:49 AM</c:v>
                </c:pt>
                <c:pt idx="631">
                  <c:v>11:04:51 AM</c:v>
                </c:pt>
              </c:strCache>
            </c:strRef>
          </c:xVal>
          <c:yVal>
            <c:numRef>
              <c:f>'Raw Data'!$B$1:$B$632</c:f>
              <c:numCache>
                <c:formatCode>General</c:formatCode>
                <c:ptCount val="632"/>
                <c:pt idx="0">
                  <c:v>0</c:v>
                </c:pt>
                <c:pt idx="1">
                  <c:v>-96</c:v>
                </c:pt>
                <c:pt idx="2">
                  <c:v>-82</c:v>
                </c:pt>
                <c:pt idx="3">
                  <c:v>-104</c:v>
                </c:pt>
                <c:pt idx="4">
                  <c:v>-82</c:v>
                </c:pt>
                <c:pt idx="5">
                  <c:v>-80</c:v>
                </c:pt>
                <c:pt idx="6">
                  <c:v>-77</c:v>
                </c:pt>
                <c:pt idx="7">
                  <c:v>-86</c:v>
                </c:pt>
                <c:pt idx="8">
                  <c:v>-79</c:v>
                </c:pt>
                <c:pt idx="9">
                  <c:v>-78</c:v>
                </c:pt>
                <c:pt idx="10">
                  <c:v>-82</c:v>
                </c:pt>
                <c:pt idx="11">
                  <c:v>-81</c:v>
                </c:pt>
                <c:pt idx="12">
                  <c:v>-75</c:v>
                </c:pt>
                <c:pt idx="13">
                  <c:v>-82</c:v>
                </c:pt>
                <c:pt idx="14">
                  <c:v>-77</c:v>
                </c:pt>
                <c:pt idx="15">
                  <c:v>-79</c:v>
                </c:pt>
                <c:pt idx="16">
                  <c:v>-79</c:v>
                </c:pt>
                <c:pt idx="17">
                  <c:v>-83</c:v>
                </c:pt>
                <c:pt idx="18">
                  <c:v>-84</c:v>
                </c:pt>
                <c:pt idx="19">
                  <c:v>-73</c:v>
                </c:pt>
                <c:pt idx="20">
                  <c:v>-85</c:v>
                </c:pt>
                <c:pt idx="21">
                  <c:v>-82</c:v>
                </c:pt>
                <c:pt idx="22">
                  <c:v>-94</c:v>
                </c:pt>
                <c:pt idx="23">
                  <c:v>-77</c:v>
                </c:pt>
                <c:pt idx="24">
                  <c:v>-75</c:v>
                </c:pt>
                <c:pt idx="25">
                  <c:v>-87</c:v>
                </c:pt>
                <c:pt idx="26">
                  <c:v>-74</c:v>
                </c:pt>
                <c:pt idx="27">
                  <c:v>-80</c:v>
                </c:pt>
                <c:pt idx="28">
                  <c:v>-81</c:v>
                </c:pt>
                <c:pt idx="29">
                  <c:v>-76</c:v>
                </c:pt>
                <c:pt idx="30">
                  <c:v>-75</c:v>
                </c:pt>
                <c:pt idx="31">
                  <c:v>-72</c:v>
                </c:pt>
                <c:pt idx="32">
                  <c:v>-74</c:v>
                </c:pt>
                <c:pt idx="33">
                  <c:v>-72</c:v>
                </c:pt>
                <c:pt idx="34">
                  <c:v>-82</c:v>
                </c:pt>
                <c:pt idx="35">
                  <c:v>-77</c:v>
                </c:pt>
                <c:pt idx="36">
                  <c:v>-73</c:v>
                </c:pt>
                <c:pt idx="37">
                  <c:v>-69</c:v>
                </c:pt>
                <c:pt idx="38">
                  <c:v>-73</c:v>
                </c:pt>
                <c:pt idx="39">
                  <c:v>-75</c:v>
                </c:pt>
                <c:pt idx="40">
                  <c:v>-67</c:v>
                </c:pt>
                <c:pt idx="41">
                  <c:v>-74</c:v>
                </c:pt>
                <c:pt idx="42">
                  <c:v>-87</c:v>
                </c:pt>
                <c:pt idx="43">
                  <c:v>-68</c:v>
                </c:pt>
                <c:pt idx="44">
                  <c:v>-70</c:v>
                </c:pt>
                <c:pt idx="45">
                  <c:v>-74</c:v>
                </c:pt>
                <c:pt idx="46">
                  <c:v>-73</c:v>
                </c:pt>
                <c:pt idx="47">
                  <c:v>-67</c:v>
                </c:pt>
                <c:pt idx="48">
                  <c:v>-73</c:v>
                </c:pt>
                <c:pt idx="49">
                  <c:v>-69</c:v>
                </c:pt>
                <c:pt idx="50">
                  <c:v>-73</c:v>
                </c:pt>
                <c:pt idx="51">
                  <c:v>-65</c:v>
                </c:pt>
                <c:pt idx="52">
                  <c:v>-80</c:v>
                </c:pt>
                <c:pt idx="53">
                  <c:v>-77</c:v>
                </c:pt>
                <c:pt idx="54">
                  <c:v>-72</c:v>
                </c:pt>
                <c:pt idx="55">
                  <c:v>-71</c:v>
                </c:pt>
                <c:pt idx="56">
                  <c:v>-73</c:v>
                </c:pt>
                <c:pt idx="57">
                  <c:v>-69</c:v>
                </c:pt>
                <c:pt idx="58">
                  <c:v>-68</c:v>
                </c:pt>
                <c:pt idx="59">
                  <c:v>-92</c:v>
                </c:pt>
                <c:pt idx="60">
                  <c:v>-84</c:v>
                </c:pt>
                <c:pt idx="61">
                  <c:v>-71</c:v>
                </c:pt>
                <c:pt idx="62">
                  <c:v>-67</c:v>
                </c:pt>
                <c:pt idx="63">
                  <c:v>-77</c:v>
                </c:pt>
                <c:pt idx="64">
                  <c:v>-73</c:v>
                </c:pt>
                <c:pt idx="65">
                  <c:v>-72</c:v>
                </c:pt>
                <c:pt idx="66">
                  <c:v>-76</c:v>
                </c:pt>
                <c:pt idx="67">
                  <c:v>-77</c:v>
                </c:pt>
                <c:pt idx="68">
                  <c:v>-75</c:v>
                </c:pt>
                <c:pt idx="69">
                  <c:v>-74</c:v>
                </c:pt>
                <c:pt idx="70">
                  <c:v>-72</c:v>
                </c:pt>
                <c:pt idx="71">
                  <c:v>-70</c:v>
                </c:pt>
                <c:pt idx="72">
                  <c:v>-77</c:v>
                </c:pt>
                <c:pt idx="73">
                  <c:v>-80</c:v>
                </c:pt>
                <c:pt idx="74">
                  <c:v>-83</c:v>
                </c:pt>
                <c:pt idx="75">
                  <c:v>-69</c:v>
                </c:pt>
                <c:pt idx="76">
                  <c:v>-72</c:v>
                </c:pt>
                <c:pt idx="77">
                  <c:v>-72</c:v>
                </c:pt>
                <c:pt idx="78">
                  <c:v>-82</c:v>
                </c:pt>
                <c:pt idx="79">
                  <c:v>-71</c:v>
                </c:pt>
                <c:pt idx="80">
                  <c:v>-70</c:v>
                </c:pt>
                <c:pt idx="81">
                  <c:v>-67</c:v>
                </c:pt>
                <c:pt idx="82">
                  <c:v>-71</c:v>
                </c:pt>
                <c:pt idx="83">
                  <c:v>-72</c:v>
                </c:pt>
                <c:pt idx="84">
                  <c:v>-77</c:v>
                </c:pt>
                <c:pt idx="85">
                  <c:v>-71</c:v>
                </c:pt>
                <c:pt idx="86">
                  <c:v>-74</c:v>
                </c:pt>
                <c:pt idx="87">
                  <c:v>-67</c:v>
                </c:pt>
                <c:pt idx="88">
                  <c:v>-72</c:v>
                </c:pt>
                <c:pt idx="89">
                  <c:v>-67</c:v>
                </c:pt>
                <c:pt idx="90">
                  <c:v>-68</c:v>
                </c:pt>
                <c:pt idx="91">
                  <c:v>-63</c:v>
                </c:pt>
                <c:pt idx="92">
                  <c:v>-67</c:v>
                </c:pt>
                <c:pt idx="93">
                  <c:v>-67</c:v>
                </c:pt>
                <c:pt idx="94">
                  <c:v>-72</c:v>
                </c:pt>
                <c:pt idx="95">
                  <c:v>-66</c:v>
                </c:pt>
                <c:pt idx="96">
                  <c:v>-82</c:v>
                </c:pt>
                <c:pt idx="97">
                  <c:v>-68</c:v>
                </c:pt>
                <c:pt idx="98">
                  <c:v>-78</c:v>
                </c:pt>
                <c:pt idx="99">
                  <c:v>-76</c:v>
                </c:pt>
                <c:pt idx="100">
                  <c:v>-71</c:v>
                </c:pt>
                <c:pt idx="101">
                  <c:v>-68</c:v>
                </c:pt>
                <c:pt idx="102">
                  <c:v>-67</c:v>
                </c:pt>
                <c:pt idx="103">
                  <c:v>-68</c:v>
                </c:pt>
                <c:pt idx="104">
                  <c:v>-66</c:v>
                </c:pt>
                <c:pt idx="105">
                  <c:v>-76</c:v>
                </c:pt>
                <c:pt idx="106">
                  <c:v>-77</c:v>
                </c:pt>
                <c:pt idx="107">
                  <c:v>-76</c:v>
                </c:pt>
                <c:pt idx="108">
                  <c:v>-69</c:v>
                </c:pt>
                <c:pt idx="109">
                  <c:v>-72</c:v>
                </c:pt>
                <c:pt idx="110">
                  <c:v>-74</c:v>
                </c:pt>
                <c:pt idx="111">
                  <c:v>-73</c:v>
                </c:pt>
                <c:pt idx="112">
                  <c:v>-74</c:v>
                </c:pt>
                <c:pt idx="113">
                  <c:v>-77</c:v>
                </c:pt>
                <c:pt idx="114">
                  <c:v>-69</c:v>
                </c:pt>
                <c:pt idx="115">
                  <c:v>-83</c:v>
                </c:pt>
                <c:pt idx="116">
                  <c:v>-70</c:v>
                </c:pt>
                <c:pt idx="117">
                  <c:v>-69</c:v>
                </c:pt>
                <c:pt idx="118">
                  <c:v>-70</c:v>
                </c:pt>
                <c:pt idx="119">
                  <c:v>-66</c:v>
                </c:pt>
                <c:pt idx="120">
                  <c:v>-69</c:v>
                </c:pt>
                <c:pt idx="121">
                  <c:v>-68</c:v>
                </c:pt>
                <c:pt idx="122">
                  <c:v>-68</c:v>
                </c:pt>
                <c:pt idx="123">
                  <c:v>-66</c:v>
                </c:pt>
                <c:pt idx="124">
                  <c:v>-66</c:v>
                </c:pt>
                <c:pt idx="125">
                  <c:v>-65</c:v>
                </c:pt>
                <c:pt idx="126">
                  <c:v>-70</c:v>
                </c:pt>
                <c:pt idx="127">
                  <c:v>-83</c:v>
                </c:pt>
                <c:pt idx="128">
                  <c:v>-72</c:v>
                </c:pt>
                <c:pt idx="129">
                  <c:v>-77</c:v>
                </c:pt>
                <c:pt idx="130">
                  <c:v>-69</c:v>
                </c:pt>
                <c:pt idx="131">
                  <c:v>-76</c:v>
                </c:pt>
                <c:pt idx="132">
                  <c:v>-67</c:v>
                </c:pt>
                <c:pt idx="133">
                  <c:v>-67</c:v>
                </c:pt>
                <c:pt idx="134">
                  <c:v>-65</c:v>
                </c:pt>
                <c:pt idx="135">
                  <c:v>-77</c:v>
                </c:pt>
                <c:pt idx="136">
                  <c:v>-71</c:v>
                </c:pt>
                <c:pt idx="137">
                  <c:v>-81</c:v>
                </c:pt>
                <c:pt idx="138">
                  <c:v>-66</c:v>
                </c:pt>
                <c:pt idx="139">
                  <c:v>-78</c:v>
                </c:pt>
                <c:pt idx="140">
                  <c:v>-65</c:v>
                </c:pt>
                <c:pt idx="141">
                  <c:v>-67</c:v>
                </c:pt>
                <c:pt idx="142">
                  <c:v>-66</c:v>
                </c:pt>
                <c:pt idx="143">
                  <c:v>-68</c:v>
                </c:pt>
                <c:pt idx="144">
                  <c:v>-78</c:v>
                </c:pt>
                <c:pt idx="145">
                  <c:v>-72</c:v>
                </c:pt>
                <c:pt idx="146">
                  <c:v>-77</c:v>
                </c:pt>
                <c:pt idx="147">
                  <c:v>-66</c:v>
                </c:pt>
                <c:pt idx="148">
                  <c:v>-66</c:v>
                </c:pt>
                <c:pt idx="149">
                  <c:v>-67</c:v>
                </c:pt>
                <c:pt idx="150">
                  <c:v>-68</c:v>
                </c:pt>
                <c:pt idx="151">
                  <c:v>-68</c:v>
                </c:pt>
                <c:pt idx="152">
                  <c:v>-69</c:v>
                </c:pt>
                <c:pt idx="153">
                  <c:v>-68</c:v>
                </c:pt>
                <c:pt idx="154">
                  <c:v>-70</c:v>
                </c:pt>
                <c:pt idx="155">
                  <c:v>-65</c:v>
                </c:pt>
                <c:pt idx="156">
                  <c:v>-68</c:v>
                </c:pt>
                <c:pt idx="157">
                  <c:v>-67</c:v>
                </c:pt>
                <c:pt idx="158">
                  <c:v>-82</c:v>
                </c:pt>
                <c:pt idx="159">
                  <c:v>-67</c:v>
                </c:pt>
                <c:pt idx="160">
                  <c:v>-68</c:v>
                </c:pt>
                <c:pt idx="161">
                  <c:v>-68</c:v>
                </c:pt>
                <c:pt idx="162">
                  <c:v>-79</c:v>
                </c:pt>
                <c:pt idx="163">
                  <c:v>-71</c:v>
                </c:pt>
                <c:pt idx="164">
                  <c:v>-71</c:v>
                </c:pt>
                <c:pt idx="165">
                  <c:v>-67</c:v>
                </c:pt>
                <c:pt idx="166">
                  <c:v>-66</c:v>
                </c:pt>
                <c:pt idx="167">
                  <c:v>-82</c:v>
                </c:pt>
                <c:pt idx="168">
                  <c:v>-65</c:v>
                </c:pt>
                <c:pt idx="169">
                  <c:v>-65</c:v>
                </c:pt>
                <c:pt idx="170">
                  <c:v>-70</c:v>
                </c:pt>
                <c:pt idx="171">
                  <c:v>-70</c:v>
                </c:pt>
                <c:pt idx="172">
                  <c:v>-74</c:v>
                </c:pt>
                <c:pt idx="173">
                  <c:v>-68</c:v>
                </c:pt>
                <c:pt idx="174">
                  <c:v>-81</c:v>
                </c:pt>
                <c:pt idx="175">
                  <c:v>-66</c:v>
                </c:pt>
                <c:pt idx="176">
                  <c:v>-74</c:v>
                </c:pt>
                <c:pt idx="177">
                  <c:v>-66</c:v>
                </c:pt>
                <c:pt idx="178">
                  <c:v>-76</c:v>
                </c:pt>
                <c:pt idx="179">
                  <c:v>-67</c:v>
                </c:pt>
                <c:pt idx="180">
                  <c:v>-68</c:v>
                </c:pt>
                <c:pt idx="181">
                  <c:v>-70</c:v>
                </c:pt>
                <c:pt idx="182">
                  <c:v>-71</c:v>
                </c:pt>
                <c:pt idx="183">
                  <c:v>-72</c:v>
                </c:pt>
                <c:pt idx="184">
                  <c:v>-67</c:v>
                </c:pt>
                <c:pt idx="185">
                  <c:v>-76</c:v>
                </c:pt>
                <c:pt idx="186">
                  <c:v>-78</c:v>
                </c:pt>
                <c:pt idx="187">
                  <c:v>-73</c:v>
                </c:pt>
                <c:pt idx="188">
                  <c:v>-80</c:v>
                </c:pt>
                <c:pt idx="189">
                  <c:v>-70</c:v>
                </c:pt>
                <c:pt idx="190">
                  <c:v>-79</c:v>
                </c:pt>
                <c:pt idx="191">
                  <c:v>-68</c:v>
                </c:pt>
                <c:pt idx="192">
                  <c:v>-65</c:v>
                </c:pt>
                <c:pt idx="193">
                  <c:v>-67</c:v>
                </c:pt>
                <c:pt idx="194">
                  <c:v>-71</c:v>
                </c:pt>
                <c:pt idx="195">
                  <c:v>-66</c:v>
                </c:pt>
                <c:pt idx="196">
                  <c:v>-70</c:v>
                </c:pt>
                <c:pt idx="197">
                  <c:v>-75</c:v>
                </c:pt>
                <c:pt idx="198">
                  <c:v>-71</c:v>
                </c:pt>
                <c:pt idx="199">
                  <c:v>-65</c:v>
                </c:pt>
                <c:pt idx="200">
                  <c:v>-74</c:v>
                </c:pt>
                <c:pt idx="201">
                  <c:v>-71</c:v>
                </c:pt>
                <c:pt idx="202">
                  <c:v>-67</c:v>
                </c:pt>
                <c:pt idx="203">
                  <c:v>-71</c:v>
                </c:pt>
                <c:pt idx="204">
                  <c:v>-67</c:v>
                </c:pt>
                <c:pt idx="205">
                  <c:v>-67</c:v>
                </c:pt>
                <c:pt idx="206">
                  <c:v>-67</c:v>
                </c:pt>
                <c:pt idx="207">
                  <c:v>-75</c:v>
                </c:pt>
                <c:pt idx="208">
                  <c:v>-71</c:v>
                </c:pt>
                <c:pt idx="209">
                  <c:v>-74</c:v>
                </c:pt>
                <c:pt idx="210">
                  <c:v>-75</c:v>
                </c:pt>
                <c:pt idx="211">
                  <c:v>-70</c:v>
                </c:pt>
                <c:pt idx="212">
                  <c:v>-71</c:v>
                </c:pt>
                <c:pt idx="213">
                  <c:v>-76</c:v>
                </c:pt>
                <c:pt idx="214">
                  <c:v>-69</c:v>
                </c:pt>
                <c:pt idx="215">
                  <c:v>-73</c:v>
                </c:pt>
                <c:pt idx="216">
                  <c:v>-72</c:v>
                </c:pt>
                <c:pt idx="217">
                  <c:v>-73</c:v>
                </c:pt>
                <c:pt idx="218">
                  <c:v>-69</c:v>
                </c:pt>
                <c:pt idx="219">
                  <c:v>-76</c:v>
                </c:pt>
                <c:pt idx="220">
                  <c:v>-72</c:v>
                </c:pt>
                <c:pt idx="221">
                  <c:v>-70</c:v>
                </c:pt>
                <c:pt idx="222">
                  <c:v>-71</c:v>
                </c:pt>
                <c:pt idx="223">
                  <c:v>-76</c:v>
                </c:pt>
                <c:pt idx="224">
                  <c:v>-78</c:v>
                </c:pt>
                <c:pt idx="225">
                  <c:v>-73</c:v>
                </c:pt>
                <c:pt idx="226">
                  <c:v>-71</c:v>
                </c:pt>
                <c:pt idx="227">
                  <c:v>-68</c:v>
                </c:pt>
                <c:pt idx="228">
                  <c:v>-71</c:v>
                </c:pt>
                <c:pt idx="229">
                  <c:v>-74</c:v>
                </c:pt>
                <c:pt idx="230">
                  <c:v>-66</c:v>
                </c:pt>
                <c:pt idx="231">
                  <c:v>-67</c:v>
                </c:pt>
                <c:pt idx="232">
                  <c:v>-68</c:v>
                </c:pt>
                <c:pt idx="233">
                  <c:v>-74</c:v>
                </c:pt>
                <c:pt idx="234">
                  <c:v>-67</c:v>
                </c:pt>
                <c:pt idx="235">
                  <c:v>-66</c:v>
                </c:pt>
                <c:pt idx="236">
                  <c:v>-68</c:v>
                </c:pt>
                <c:pt idx="237">
                  <c:v>-83</c:v>
                </c:pt>
                <c:pt idx="238">
                  <c:v>-80</c:v>
                </c:pt>
                <c:pt idx="239">
                  <c:v>-67</c:v>
                </c:pt>
                <c:pt idx="240">
                  <c:v>-69</c:v>
                </c:pt>
                <c:pt idx="241">
                  <c:v>-68</c:v>
                </c:pt>
                <c:pt idx="242">
                  <c:v>-66</c:v>
                </c:pt>
                <c:pt idx="243">
                  <c:v>-73</c:v>
                </c:pt>
                <c:pt idx="244">
                  <c:v>-70</c:v>
                </c:pt>
                <c:pt idx="245">
                  <c:v>-67</c:v>
                </c:pt>
                <c:pt idx="246">
                  <c:v>-68</c:v>
                </c:pt>
                <c:pt idx="247">
                  <c:v>-73</c:v>
                </c:pt>
                <c:pt idx="248">
                  <c:v>-68</c:v>
                </c:pt>
                <c:pt idx="249">
                  <c:v>-68</c:v>
                </c:pt>
                <c:pt idx="250">
                  <c:v>-78</c:v>
                </c:pt>
                <c:pt idx="251">
                  <c:v>-73</c:v>
                </c:pt>
                <c:pt idx="252">
                  <c:v>-75</c:v>
                </c:pt>
                <c:pt idx="253">
                  <c:v>-69</c:v>
                </c:pt>
                <c:pt idx="254">
                  <c:v>-67</c:v>
                </c:pt>
                <c:pt idx="255">
                  <c:v>-78</c:v>
                </c:pt>
                <c:pt idx="256">
                  <c:v>-69</c:v>
                </c:pt>
                <c:pt idx="257">
                  <c:v>-68</c:v>
                </c:pt>
                <c:pt idx="258">
                  <c:v>-67</c:v>
                </c:pt>
                <c:pt idx="259">
                  <c:v>-67</c:v>
                </c:pt>
                <c:pt idx="260">
                  <c:v>-67</c:v>
                </c:pt>
                <c:pt idx="261">
                  <c:v>-73</c:v>
                </c:pt>
                <c:pt idx="262">
                  <c:v>-68</c:v>
                </c:pt>
                <c:pt idx="263">
                  <c:v>-75</c:v>
                </c:pt>
                <c:pt idx="264">
                  <c:v>-67</c:v>
                </c:pt>
                <c:pt idx="265">
                  <c:v>-68</c:v>
                </c:pt>
                <c:pt idx="266">
                  <c:v>-67</c:v>
                </c:pt>
                <c:pt idx="267">
                  <c:v>-67</c:v>
                </c:pt>
                <c:pt idx="268">
                  <c:v>-78</c:v>
                </c:pt>
                <c:pt idx="269">
                  <c:v>-70</c:v>
                </c:pt>
                <c:pt idx="270">
                  <c:v>-66</c:v>
                </c:pt>
                <c:pt idx="271">
                  <c:v>-69</c:v>
                </c:pt>
                <c:pt idx="272">
                  <c:v>-67</c:v>
                </c:pt>
                <c:pt idx="273">
                  <c:v>-74</c:v>
                </c:pt>
                <c:pt idx="274">
                  <c:v>-67</c:v>
                </c:pt>
                <c:pt idx="275">
                  <c:v>-72</c:v>
                </c:pt>
                <c:pt idx="276">
                  <c:v>-69</c:v>
                </c:pt>
                <c:pt idx="277">
                  <c:v>-97</c:v>
                </c:pt>
                <c:pt idx="278">
                  <c:v>-93</c:v>
                </c:pt>
                <c:pt idx="279">
                  <c:v>-87</c:v>
                </c:pt>
                <c:pt idx="280">
                  <c:v>-84</c:v>
                </c:pt>
                <c:pt idx="281">
                  <c:v>-74</c:v>
                </c:pt>
                <c:pt idx="282">
                  <c:v>-75</c:v>
                </c:pt>
                <c:pt idx="283">
                  <c:v>-70</c:v>
                </c:pt>
                <c:pt idx="284">
                  <c:v>-66</c:v>
                </c:pt>
                <c:pt idx="285">
                  <c:v>-67</c:v>
                </c:pt>
                <c:pt idx="286">
                  <c:v>-67</c:v>
                </c:pt>
                <c:pt idx="287">
                  <c:v>-69</c:v>
                </c:pt>
                <c:pt idx="288">
                  <c:v>-74</c:v>
                </c:pt>
                <c:pt idx="289">
                  <c:v>-70</c:v>
                </c:pt>
                <c:pt idx="290">
                  <c:v>-88</c:v>
                </c:pt>
                <c:pt idx="291">
                  <c:v>-76</c:v>
                </c:pt>
                <c:pt idx="292">
                  <c:v>-69</c:v>
                </c:pt>
                <c:pt idx="293">
                  <c:v>-74</c:v>
                </c:pt>
                <c:pt idx="294">
                  <c:v>-68</c:v>
                </c:pt>
                <c:pt idx="295">
                  <c:v>-74</c:v>
                </c:pt>
                <c:pt idx="296">
                  <c:v>-69</c:v>
                </c:pt>
                <c:pt idx="297">
                  <c:v>-68</c:v>
                </c:pt>
                <c:pt idx="298">
                  <c:v>-69</c:v>
                </c:pt>
                <c:pt idx="299">
                  <c:v>-70</c:v>
                </c:pt>
                <c:pt idx="300">
                  <c:v>-79</c:v>
                </c:pt>
                <c:pt idx="301">
                  <c:v>-68</c:v>
                </c:pt>
                <c:pt idx="302">
                  <c:v>-71</c:v>
                </c:pt>
                <c:pt idx="303">
                  <c:v>-72</c:v>
                </c:pt>
                <c:pt idx="304">
                  <c:v>-68</c:v>
                </c:pt>
                <c:pt idx="305">
                  <c:v>-68</c:v>
                </c:pt>
                <c:pt idx="306">
                  <c:v>-68</c:v>
                </c:pt>
                <c:pt idx="307">
                  <c:v>-71</c:v>
                </c:pt>
                <c:pt idx="308">
                  <c:v>-74</c:v>
                </c:pt>
                <c:pt idx="309">
                  <c:v>-101</c:v>
                </c:pt>
                <c:pt idx="310">
                  <c:v>-81</c:v>
                </c:pt>
                <c:pt idx="311">
                  <c:v>-69</c:v>
                </c:pt>
                <c:pt idx="312">
                  <c:v>-68</c:v>
                </c:pt>
                <c:pt idx="313">
                  <c:v>-67</c:v>
                </c:pt>
                <c:pt idx="314">
                  <c:v>-69</c:v>
                </c:pt>
                <c:pt idx="315">
                  <c:v>-68</c:v>
                </c:pt>
                <c:pt idx="316">
                  <c:v>-70</c:v>
                </c:pt>
                <c:pt idx="317">
                  <c:v>-85</c:v>
                </c:pt>
                <c:pt idx="318">
                  <c:v>-69</c:v>
                </c:pt>
                <c:pt idx="319">
                  <c:v>-70</c:v>
                </c:pt>
                <c:pt idx="320">
                  <c:v>-68</c:v>
                </c:pt>
                <c:pt idx="321">
                  <c:v>-69</c:v>
                </c:pt>
                <c:pt idx="322">
                  <c:v>-71</c:v>
                </c:pt>
                <c:pt idx="323">
                  <c:v>-72</c:v>
                </c:pt>
                <c:pt idx="324">
                  <c:v>-72</c:v>
                </c:pt>
                <c:pt idx="325">
                  <c:v>-70</c:v>
                </c:pt>
                <c:pt idx="326">
                  <c:v>-69</c:v>
                </c:pt>
                <c:pt idx="327">
                  <c:v>-69</c:v>
                </c:pt>
                <c:pt idx="328">
                  <c:v>-73</c:v>
                </c:pt>
                <c:pt idx="329">
                  <c:v>-71</c:v>
                </c:pt>
                <c:pt idx="330">
                  <c:v>-71</c:v>
                </c:pt>
                <c:pt idx="331">
                  <c:v>-68</c:v>
                </c:pt>
                <c:pt idx="332">
                  <c:v>-74</c:v>
                </c:pt>
                <c:pt idx="333">
                  <c:v>-68</c:v>
                </c:pt>
                <c:pt idx="334">
                  <c:v>-69</c:v>
                </c:pt>
                <c:pt idx="335">
                  <c:v>-72</c:v>
                </c:pt>
                <c:pt idx="336">
                  <c:v>-72</c:v>
                </c:pt>
                <c:pt idx="337">
                  <c:v>-71</c:v>
                </c:pt>
                <c:pt idx="338">
                  <c:v>-74</c:v>
                </c:pt>
                <c:pt idx="339">
                  <c:v>-71</c:v>
                </c:pt>
                <c:pt idx="340">
                  <c:v>-75</c:v>
                </c:pt>
                <c:pt idx="341">
                  <c:v>-67</c:v>
                </c:pt>
                <c:pt idx="342">
                  <c:v>-74</c:v>
                </c:pt>
                <c:pt idx="343">
                  <c:v>-82</c:v>
                </c:pt>
                <c:pt idx="344">
                  <c:v>-82</c:v>
                </c:pt>
                <c:pt idx="345">
                  <c:v>-72</c:v>
                </c:pt>
                <c:pt idx="346">
                  <c:v>-67</c:v>
                </c:pt>
                <c:pt idx="347">
                  <c:v>-69</c:v>
                </c:pt>
                <c:pt idx="348">
                  <c:v>-73</c:v>
                </c:pt>
                <c:pt idx="349">
                  <c:v>-84</c:v>
                </c:pt>
                <c:pt idx="350">
                  <c:v>-68</c:v>
                </c:pt>
                <c:pt idx="351">
                  <c:v>-69</c:v>
                </c:pt>
                <c:pt idx="352">
                  <c:v>-72</c:v>
                </c:pt>
                <c:pt idx="353">
                  <c:v>-70</c:v>
                </c:pt>
                <c:pt idx="354">
                  <c:v>-74</c:v>
                </c:pt>
                <c:pt idx="355">
                  <c:v>-71</c:v>
                </c:pt>
                <c:pt idx="356">
                  <c:v>-79</c:v>
                </c:pt>
                <c:pt idx="357">
                  <c:v>-70</c:v>
                </c:pt>
                <c:pt idx="358">
                  <c:v>-72</c:v>
                </c:pt>
                <c:pt idx="359">
                  <c:v>-70</c:v>
                </c:pt>
                <c:pt idx="360">
                  <c:v>-69</c:v>
                </c:pt>
                <c:pt idx="361">
                  <c:v>-79</c:v>
                </c:pt>
                <c:pt idx="362">
                  <c:v>-71</c:v>
                </c:pt>
                <c:pt idx="363">
                  <c:v>-76</c:v>
                </c:pt>
                <c:pt idx="364">
                  <c:v>-73</c:v>
                </c:pt>
                <c:pt idx="365">
                  <c:v>-71</c:v>
                </c:pt>
                <c:pt idx="366">
                  <c:v>-76</c:v>
                </c:pt>
                <c:pt idx="367">
                  <c:v>-74</c:v>
                </c:pt>
                <c:pt idx="368">
                  <c:v>-74</c:v>
                </c:pt>
                <c:pt idx="369">
                  <c:v>-71</c:v>
                </c:pt>
                <c:pt idx="370">
                  <c:v>-74</c:v>
                </c:pt>
                <c:pt idx="371">
                  <c:v>-84</c:v>
                </c:pt>
                <c:pt idx="372">
                  <c:v>-73</c:v>
                </c:pt>
                <c:pt idx="373">
                  <c:v>-86</c:v>
                </c:pt>
                <c:pt idx="374">
                  <c:v>-73</c:v>
                </c:pt>
                <c:pt idx="375">
                  <c:v>-76</c:v>
                </c:pt>
                <c:pt idx="376">
                  <c:v>-82</c:v>
                </c:pt>
                <c:pt idx="377">
                  <c:v>-74</c:v>
                </c:pt>
                <c:pt idx="378">
                  <c:v>-84</c:v>
                </c:pt>
                <c:pt idx="379">
                  <c:v>-76</c:v>
                </c:pt>
                <c:pt idx="380">
                  <c:v>-85</c:v>
                </c:pt>
                <c:pt idx="381">
                  <c:v>-70</c:v>
                </c:pt>
                <c:pt idx="382">
                  <c:v>-72</c:v>
                </c:pt>
                <c:pt idx="383">
                  <c:v>-69</c:v>
                </c:pt>
                <c:pt idx="384">
                  <c:v>-70</c:v>
                </c:pt>
                <c:pt idx="385">
                  <c:v>-72</c:v>
                </c:pt>
                <c:pt idx="386">
                  <c:v>-74</c:v>
                </c:pt>
                <c:pt idx="387">
                  <c:v>-75</c:v>
                </c:pt>
                <c:pt idx="388">
                  <c:v>-73</c:v>
                </c:pt>
                <c:pt idx="389">
                  <c:v>-86</c:v>
                </c:pt>
                <c:pt idx="390">
                  <c:v>-72</c:v>
                </c:pt>
                <c:pt idx="391">
                  <c:v>-76</c:v>
                </c:pt>
                <c:pt idx="392">
                  <c:v>-71</c:v>
                </c:pt>
                <c:pt idx="393">
                  <c:v>-69</c:v>
                </c:pt>
                <c:pt idx="394">
                  <c:v>-71</c:v>
                </c:pt>
                <c:pt idx="395">
                  <c:v>-72</c:v>
                </c:pt>
                <c:pt idx="396">
                  <c:v>-68</c:v>
                </c:pt>
                <c:pt idx="397">
                  <c:v>-70</c:v>
                </c:pt>
                <c:pt idx="398">
                  <c:v>-72</c:v>
                </c:pt>
                <c:pt idx="399">
                  <c:v>-79</c:v>
                </c:pt>
                <c:pt idx="400">
                  <c:v>-81</c:v>
                </c:pt>
                <c:pt idx="401">
                  <c:v>-85</c:v>
                </c:pt>
                <c:pt idx="402">
                  <c:v>-70</c:v>
                </c:pt>
                <c:pt idx="403">
                  <c:v>-72</c:v>
                </c:pt>
                <c:pt idx="404">
                  <c:v>-71</c:v>
                </c:pt>
                <c:pt idx="405">
                  <c:v>-79</c:v>
                </c:pt>
                <c:pt idx="406">
                  <c:v>-83</c:v>
                </c:pt>
                <c:pt idx="407">
                  <c:v>-73</c:v>
                </c:pt>
                <c:pt idx="408">
                  <c:v>-79</c:v>
                </c:pt>
                <c:pt idx="409">
                  <c:v>-71</c:v>
                </c:pt>
                <c:pt idx="410">
                  <c:v>-71</c:v>
                </c:pt>
                <c:pt idx="411">
                  <c:v>-77</c:v>
                </c:pt>
                <c:pt idx="412">
                  <c:v>-71</c:v>
                </c:pt>
                <c:pt idx="413">
                  <c:v>-69</c:v>
                </c:pt>
                <c:pt idx="414">
                  <c:v>-69</c:v>
                </c:pt>
                <c:pt idx="415">
                  <c:v>-74</c:v>
                </c:pt>
                <c:pt idx="416">
                  <c:v>-77</c:v>
                </c:pt>
                <c:pt idx="417">
                  <c:v>-76</c:v>
                </c:pt>
                <c:pt idx="418">
                  <c:v>-73</c:v>
                </c:pt>
                <c:pt idx="419">
                  <c:v>-70</c:v>
                </c:pt>
                <c:pt idx="420">
                  <c:v>-69</c:v>
                </c:pt>
                <c:pt idx="421">
                  <c:v>-74</c:v>
                </c:pt>
                <c:pt idx="422">
                  <c:v>-79</c:v>
                </c:pt>
                <c:pt idx="423">
                  <c:v>-79</c:v>
                </c:pt>
                <c:pt idx="424">
                  <c:v>-70</c:v>
                </c:pt>
                <c:pt idx="425">
                  <c:v>-76</c:v>
                </c:pt>
                <c:pt idx="426">
                  <c:v>-76</c:v>
                </c:pt>
                <c:pt idx="427">
                  <c:v>-73</c:v>
                </c:pt>
                <c:pt idx="428">
                  <c:v>-76</c:v>
                </c:pt>
                <c:pt idx="429">
                  <c:v>-73</c:v>
                </c:pt>
                <c:pt idx="430">
                  <c:v>-72</c:v>
                </c:pt>
                <c:pt idx="431">
                  <c:v>-73</c:v>
                </c:pt>
                <c:pt idx="432">
                  <c:v>-71</c:v>
                </c:pt>
                <c:pt idx="433">
                  <c:v>-74</c:v>
                </c:pt>
                <c:pt idx="434">
                  <c:v>-74</c:v>
                </c:pt>
                <c:pt idx="435">
                  <c:v>-68</c:v>
                </c:pt>
                <c:pt idx="436">
                  <c:v>-70</c:v>
                </c:pt>
                <c:pt idx="437">
                  <c:v>-79</c:v>
                </c:pt>
                <c:pt idx="438">
                  <c:v>-70</c:v>
                </c:pt>
                <c:pt idx="439">
                  <c:v>-80</c:v>
                </c:pt>
                <c:pt idx="440">
                  <c:v>-68</c:v>
                </c:pt>
                <c:pt idx="441">
                  <c:v>-89</c:v>
                </c:pt>
                <c:pt idx="442">
                  <c:v>-82</c:v>
                </c:pt>
                <c:pt idx="443">
                  <c:v>-74</c:v>
                </c:pt>
                <c:pt idx="444">
                  <c:v>-70</c:v>
                </c:pt>
                <c:pt idx="445">
                  <c:v>-74</c:v>
                </c:pt>
                <c:pt idx="446">
                  <c:v>-71</c:v>
                </c:pt>
                <c:pt idx="447">
                  <c:v>-80</c:v>
                </c:pt>
                <c:pt idx="448">
                  <c:v>-81</c:v>
                </c:pt>
                <c:pt idx="449">
                  <c:v>-70</c:v>
                </c:pt>
                <c:pt idx="450">
                  <c:v>-95</c:v>
                </c:pt>
                <c:pt idx="451">
                  <c:v>-77</c:v>
                </c:pt>
                <c:pt idx="452">
                  <c:v>-81</c:v>
                </c:pt>
                <c:pt idx="453">
                  <c:v>-77</c:v>
                </c:pt>
                <c:pt idx="454">
                  <c:v>-68</c:v>
                </c:pt>
                <c:pt idx="455">
                  <c:v>-75</c:v>
                </c:pt>
                <c:pt idx="456">
                  <c:v>-78</c:v>
                </c:pt>
                <c:pt idx="457">
                  <c:v>-75</c:v>
                </c:pt>
                <c:pt idx="458">
                  <c:v>-75</c:v>
                </c:pt>
                <c:pt idx="459">
                  <c:v>-70</c:v>
                </c:pt>
                <c:pt idx="460">
                  <c:v>-83</c:v>
                </c:pt>
                <c:pt idx="461">
                  <c:v>-84</c:v>
                </c:pt>
                <c:pt idx="462">
                  <c:v>-69</c:v>
                </c:pt>
                <c:pt idx="463">
                  <c:v>-73</c:v>
                </c:pt>
                <c:pt idx="464">
                  <c:v>-69</c:v>
                </c:pt>
                <c:pt idx="465">
                  <c:v>-77</c:v>
                </c:pt>
                <c:pt idx="466">
                  <c:v>-75</c:v>
                </c:pt>
                <c:pt idx="467">
                  <c:v>-76</c:v>
                </c:pt>
                <c:pt idx="468">
                  <c:v>-76</c:v>
                </c:pt>
                <c:pt idx="469">
                  <c:v>-69</c:v>
                </c:pt>
                <c:pt idx="470">
                  <c:v>-74</c:v>
                </c:pt>
                <c:pt idx="471">
                  <c:v>-69</c:v>
                </c:pt>
                <c:pt idx="472">
                  <c:v>-76</c:v>
                </c:pt>
                <c:pt idx="473">
                  <c:v>-88</c:v>
                </c:pt>
                <c:pt idx="474">
                  <c:v>-75</c:v>
                </c:pt>
                <c:pt idx="475">
                  <c:v>-67</c:v>
                </c:pt>
                <c:pt idx="476">
                  <c:v>-71</c:v>
                </c:pt>
                <c:pt idx="477">
                  <c:v>-69</c:v>
                </c:pt>
                <c:pt idx="478">
                  <c:v>-74</c:v>
                </c:pt>
                <c:pt idx="479">
                  <c:v>-67</c:v>
                </c:pt>
                <c:pt idx="480">
                  <c:v>-67</c:v>
                </c:pt>
                <c:pt idx="481">
                  <c:v>-67</c:v>
                </c:pt>
                <c:pt idx="482">
                  <c:v>-70</c:v>
                </c:pt>
                <c:pt idx="483">
                  <c:v>-73</c:v>
                </c:pt>
                <c:pt idx="484">
                  <c:v>-80</c:v>
                </c:pt>
                <c:pt idx="485">
                  <c:v>-67</c:v>
                </c:pt>
                <c:pt idx="486">
                  <c:v>-67</c:v>
                </c:pt>
                <c:pt idx="487">
                  <c:v>-74</c:v>
                </c:pt>
                <c:pt idx="488">
                  <c:v>-77</c:v>
                </c:pt>
                <c:pt idx="489">
                  <c:v>-68</c:v>
                </c:pt>
                <c:pt idx="490">
                  <c:v>-81</c:v>
                </c:pt>
                <c:pt idx="491">
                  <c:v>-71</c:v>
                </c:pt>
                <c:pt idx="492">
                  <c:v>-73</c:v>
                </c:pt>
                <c:pt idx="493">
                  <c:v>-67</c:v>
                </c:pt>
                <c:pt idx="494">
                  <c:v>-67</c:v>
                </c:pt>
                <c:pt idx="495">
                  <c:v>-79</c:v>
                </c:pt>
                <c:pt idx="496">
                  <c:v>-72</c:v>
                </c:pt>
                <c:pt idx="497">
                  <c:v>-82</c:v>
                </c:pt>
                <c:pt idx="498">
                  <c:v>-67</c:v>
                </c:pt>
                <c:pt idx="499">
                  <c:v>-72</c:v>
                </c:pt>
                <c:pt idx="500">
                  <c:v>-67</c:v>
                </c:pt>
                <c:pt idx="501">
                  <c:v>-74</c:v>
                </c:pt>
                <c:pt idx="502">
                  <c:v>-65</c:v>
                </c:pt>
                <c:pt idx="503">
                  <c:v>-62</c:v>
                </c:pt>
                <c:pt idx="504">
                  <c:v>-75</c:v>
                </c:pt>
                <c:pt idx="505">
                  <c:v>-78</c:v>
                </c:pt>
                <c:pt idx="506">
                  <c:v>-75</c:v>
                </c:pt>
                <c:pt idx="507">
                  <c:v>-69</c:v>
                </c:pt>
                <c:pt idx="508">
                  <c:v>-74</c:v>
                </c:pt>
                <c:pt idx="509">
                  <c:v>-67</c:v>
                </c:pt>
                <c:pt idx="510">
                  <c:v>-66</c:v>
                </c:pt>
                <c:pt idx="511">
                  <c:v>-65</c:v>
                </c:pt>
                <c:pt idx="512">
                  <c:v>-67</c:v>
                </c:pt>
                <c:pt idx="513">
                  <c:v>-73</c:v>
                </c:pt>
                <c:pt idx="514">
                  <c:v>-68</c:v>
                </c:pt>
                <c:pt idx="515">
                  <c:v>-82</c:v>
                </c:pt>
                <c:pt idx="516">
                  <c:v>-67</c:v>
                </c:pt>
                <c:pt idx="517">
                  <c:v>-75</c:v>
                </c:pt>
                <c:pt idx="518">
                  <c:v>-78</c:v>
                </c:pt>
                <c:pt idx="519">
                  <c:v>-65</c:v>
                </c:pt>
                <c:pt idx="520">
                  <c:v>-68</c:v>
                </c:pt>
                <c:pt idx="521">
                  <c:v>-67</c:v>
                </c:pt>
                <c:pt idx="522">
                  <c:v>-76</c:v>
                </c:pt>
                <c:pt idx="523">
                  <c:v>-79</c:v>
                </c:pt>
                <c:pt idx="524">
                  <c:v>-72</c:v>
                </c:pt>
                <c:pt idx="525">
                  <c:v>-73</c:v>
                </c:pt>
                <c:pt idx="526">
                  <c:v>-67</c:v>
                </c:pt>
                <c:pt idx="527">
                  <c:v>-77</c:v>
                </c:pt>
                <c:pt idx="528">
                  <c:v>-62</c:v>
                </c:pt>
                <c:pt idx="529">
                  <c:v>-65</c:v>
                </c:pt>
                <c:pt idx="530">
                  <c:v>-71</c:v>
                </c:pt>
                <c:pt idx="531">
                  <c:v>-74</c:v>
                </c:pt>
                <c:pt idx="532">
                  <c:v>-67</c:v>
                </c:pt>
                <c:pt idx="533">
                  <c:v>-71</c:v>
                </c:pt>
                <c:pt idx="534">
                  <c:v>-74</c:v>
                </c:pt>
                <c:pt idx="535">
                  <c:v>-68</c:v>
                </c:pt>
                <c:pt idx="536">
                  <c:v>-72</c:v>
                </c:pt>
                <c:pt idx="537">
                  <c:v>-67</c:v>
                </c:pt>
                <c:pt idx="538">
                  <c:v>-67</c:v>
                </c:pt>
                <c:pt idx="539">
                  <c:v>-64</c:v>
                </c:pt>
                <c:pt idx="540">
                  <c:v>-67</c:v>
                </c:pt>
                <c:pt idx="541">
                  <c:v>-66</c:v>
                </c:pt>
                <c:pt idx="542">
                  <c:v>-65</c:v>
                </c:pt>
                <c:pt idx="543">
                  <c:v>-71</c:v>
                </c:pt>
                <c:pt idx="544">
                  <c:v>-71</c:v>
                </c:pt>
                <c:pt idx="545">
                  <c:v>-65</c:v>
                </c:pt>
                <c:pt idx="546">
                  <c:v>-66</c:v>
                </c:pt>
                <c:pt idx="547">
                  <c:v>-73</c:v>
                </c:pt>
                <c:pt idx="548">
                  <c:v>-67</c:v>
                </c:pt>
                <c:pt idx="549">
                  <c:v>-64</c:v>
                </c:pt>
                <c:pt idx="550">
                  <c:v>-70</c:v>
                </c:pt>
                <c:pt idx="551">
                  <c:v>-67</c:v>
                </c:pt>
                <c:pt idx="552">
                  <c:v>-71</c:v>
                </c:pt>
                <c:pt idx="553">
                  <c:v>-74</c:v>
                </c:pt>
                <c:pt idx="554">
                  <c:v>-78</c:v>
                </c:pt>
                <c:pt idx="555">
                  <c:v>-74</c:v>
                </c:pt>
                <c:pt idx="556">
                  <c:v>-73</c:v>
                </c:pt>
                <c:pt idx="557">
                  <c:v>-88</c:v>
                </c:pt>
                <c:pt idx="558">
                  <c:v>-71</c:v>
                </c:pt>
                <c:pt idx="559">
                  <c:v>-71</c:v>
                </c:pt>
                <c:pt idx="560">
                  <c:v>-76</c:v>
                </c:pt>
                <c:pt idx="561">
                  <c:v>-76</c:v>
                </c:pt>
                <c:pt idx="562">
                  <c:v>-76</c:v>
                </c:pt>
                <c:pt idx="563">
                  <c:v>-70</c:v>
                </c:pt>
                <c:pt idx="564">
                  <c:v>-76</c:v>
                </c:pt>
                <c:pt idx="565">
                  <c:v>-66</c:v>
                </c:pt>
                <c:pt idx="566">
                  <c:v>-74</c:v>
                </c:pt>
                <c:pt idx="567">
                  <c:v>-68</c:v>
                </c:pt>
                <c:pt idx="568">
                  <c:v>-65</c:v>
                </c:pt>
                <c:pt idx="569">
                  <c:v>-68</c:v>
                </c:pt>
                <c:pt idx="570">
                  <c:v>-66</c:v>
                </c:pt>
                <c:pt idx="571">
                  <c:v>-89</c:v>
                </c:pt>
                <c:pt idx="572">
                  <c:v>-70</c:v>
                </c:pt>
                <c:pt idx="573">
                  <c:v>-69</c:v>
                </c:pt>
                <c:pt idx="574">
                  <c:v>-72</c:v>
                </c:pt>
                <c:pt idx="575">
                  <c:v>-79</c:v>
                </c:pt>
                <c:pt idx="576">
                  <c:v>-87</c:v>
                </c:pt>
                <c:pt idx="577">
                  <c:v>-67</c:v>
                </c:pt>
                <c:pt idx="578">
                  <c:v>-74</c:v>
                </c:pt>
                <c:pt idx="579">
                  <c:v>-70</c:v>
                </c:pt>
                <c:pt idx="580">
                  <c:v>-74</c:v>
                </c:pt>
                <c:pt idx="581">
                  <c:v>-86</c:v>
                </c:pt>
                <c:pt idx="582">
                  <c:v>-75</c:v>
                </c:pt>
                <c:pt idx="583">
                  <c:v>-63</c:v>
                </c:pt>
                <c:pt idx="584">
                  <c:v>-64</c:v>
                </c:pt>
                <c:pt idx="585">
                  <c:v>-65</c:v>
                </c:pt>
                <c:pt idx="586">
                  <c:v>-65</c:v>
                </c:pt>
                <c:pt idx="587">
                  <c:v>-66</c:v>
                </c:pt>
                <c:pt idx="588">
                  <c:v>-63</c:v>
                </c:pt>
                <c:pt idx="589">
                  <c:v>-68</c:v>
                </c:pt>
                <c:pt idx="590">
                  <c:v>-71</c:v>
                </c:pt>
                <c:pt idx="591">
                  <c:v>-64</c:v>
                </c:pt>
                <c:pt idx="592">
                  <c:v>-80</c:v>
                </c:pt>
                <c:pt idx="593">
                  <c:v>-72</c:v>
                </c:pt>
                <c:pt idx="594">
                  <c:v>-84</c:v>
                </c:pt>
                <c:pt idx="595">
                  <c:v>-66</c:v>
                </c:pt>
                <c:pt idx="596">
                  <c:v>-68</c:v>
                </c:pt>
                <c:pt idx="597">
                  <c:v>-61</c:v>
                </c:pt>
                <c:pt idx="598">
                  <c:v>-71</c:v>
                </c:pt>
                <c:pt idx="599">
                  <c:v>-65</c:v>
                </c:pt>
                <c:pt idx="600">
                  <c:v>-65</c:v>
                </c:pt>
                <c:pt idx="601">
                  <c:v>-66</c:v>
                </c:pt>
                <c:pt idx="602">
                  <c:v>-68</c:v>
                </c:pt>
                <c:pt idx="603">
                  <c:v>-63</c:v>
                </c:pt>
                <c:pt idx="604">
                  <c:v>-69</c:v>
                </c:pt>
                <c:pt idx="605">
                  <c:v>-74</c:v>
                </c:pt>
                <c:pt idx="606">
                  <c:v>-66</c:v>
                </c:pt>
                <c:pt idx="607">
                  <c:v>-69</c:v>
                </c:pt>
                <c:pt idx="608">
                  <c:v>-76</c:v>
                </c:pt>
                <c:pt idx="609">
                  <c:v>-76</c:v>
                </c:pt>
                <c:pt idx="610">
                  <c:v>-67</c:v>
                </c:pt>
                <c:pt idx="611">
                  <c:v>-68</c:v>
                </c:pt>
                <c:pt idx="612">
                  <c:v>-69</c:v>
                </c:pt>
                <c:pt idx="613">
                  <c:v>-81</c:v>
                </c:pt>
                <c:pt idx="614">
                  <c:v>-87</c:v>
                </c:pt>
                <c:pt idx="615">
                  <c:v>-85</c:v>
                </c:pt>
                <c:pt idx="616">
                  <c:v>-87</c:v>
                </c:pt>
                <c:pt idx="617">
                  <c:v>-100</c:v>
                </c:pt>
                <c:pt idx="618">
                  <c:v>-74</c:v>
                </c:pt>
                <c:pt idx="619">
                  <c:v>-72</c:v>
                </c:pt>
                <c:pt idx="620">
                  <c:v>-90</c:v>
                </c:pt>
                <c:pt idx="621">
                  <c:v>-96</c:v>
                </c:pt>
                <c:pt idx="622">
                  <c:v>-79</c:v>
                </c:pt>
                <c:pt idx="623">
                  <c:v>-95</c:v>
                </c:pt>
                <c:pt idx="624">
                  <c:v>-95</c:v>
                </c:pt>
                <c:pt idx="625">
                  <c:v>-95</c:v>
                </c:pt>
                <c:pt idx="626">
                  <c:v>-96</c:v>
                </c:pt>
                <c:pt idx="627">
                  <c:v>-95</c:v>
                </c:pt>
                <c:pt idx="628">
                  <c:v>-95</c:v>
                </c:pt>
                <c:pt idx="629">
                  <c:v>-96</c:v>
                </c:pt>
                <c:pt idx="630">
                  <c:v>-95</c:v>
                </c:pt>
                <c:pt idx="631">
                  <c:v>-96</c:v>
                </c:pt>
              </c:numCache>
            </c:numRef>
          </c:yVal>
        </c:ser>
        <c:axId val="57352192"/>
        <c:axId val="57353728"/>
      </c:scatterChart>
      <c:valAx>
        <c:axId val="57352192"/>
        <c:scaling>
          <c:orientation val="minMax"/>
        </c:scaling>
        <c:axPos val="b"/>
        <c:numFmt formatCode="hh:mm:ss\ AM/PM" sourceLinked="1"/>
        <c:tickLblPos val="low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FFC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7353728"/>
        <c:crosses val="autoZero"/>
        <c:crossBetween val="midCat"/>
      </c:valAx>
      <c:valAx>
        <c:axId val="57353728"/>
        <c:scaling>
          <c:orientation val="minMax"/>
        </c:scaling>
        <c:axPos val="l"/>
        <c:majorGridlines>
          <c:spPr>
            <a:ln w="3175">
              <a:solidFill>
                <a:srgbClr val="B3B3B3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FFC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7352192"/>
        <c:crosses val="autoZero"/>
        <c:crossBetween val="midCat"/>
      </c:valAx>
      <c:spPr>
        <a:gradFill rotWithShape="0">
          <a:gsLst>
            <a:gs pos="0">
              <a:srgbClr val="800000"/>
            </a:gs>
            <a:gs pos="50000">
              <a:srgbClr val="000080"/>
            </a:gs>
            <a:gs pos="100000">
              <a:srgbClr val="800000"/>
            </a:gs>
          </a:gsLst>
          <a:lin ang="3600000" scaled="1"/>
        </a:gradFill>
        <a:ln w="3175">
          <a:solidFill>
            <a:srgbClr val="B3B3B3"/>
          </a:solidFill>
          <a:prstDash val="solid"/>
        </a:ln>
      </c:spPr>
    </c:plotArea>
    <c:legend>
      <c:legendPos val="b"/>
      <c:legendEntry>
        <c:idx val="0"/>
        <c:txPr>
          <a:bodyPr/>
          <a:lstStyle/>
          <a:p>
            <a:pPr>
              <a:defRPr sz="1200" b="1" i="0" u="none" strike="noStrike" baseline="0">
                <a:solidFill>
                  <a:srgbClr val="FFC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</c:legendEntry>
      <c:layout>
        <c:manualLayout>
          <c:xMode val="edge"/>
          <c:yMode val="edge"/>
          <c:x val="0.42759641132548237"/>
          <c:y val="0.8565906070251873"/>
          <c:w val="0.17393492006680991"/>
          <c:h val="0.10936683978332502"/>
        </c:manualLayout>
      </c:layout>
      <c:spPr>
        <a:noFill/>
        <a:ln w="25400">
          <a:noFill/>
        </a:ln>
      </c:spPr>
      <c:txPr>
        <a:bodyPr/>
        <a:lstStyle/>
        <a:p>
          <a:pPr>
            <a:defRPr sz="120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dispBlanksAs val="gap"/>
  </c:chart>
  <c:spPr>
    <a:gradFill flip="none" rotWithShape="1">
      <a:gsLst>
        <a:gs pos="0">
          <a:srgbClr val="000000"/>
        </a:gs>
        <a:gs pos="20000">
          <a:srgbClr val="000040"/>
        </a:gs>
        <a:gs pos="50000">
          <a:srgbClr val="400040"/>
        </a:gs>
        <a:gs pos="75000">
          <a:srgbClr val="8F0040"/>
        </a:gs>
      </a:gsLst>
      <a:lin ang="2700000" scaled="0"/>
      <a:tileRect/>
    </a:gra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autoTitleDeleted val="1"/>
    <c:plotArea>
      <c:layout>
        <c:manualLayout>
          <c:layoutTarget val="inner"/>
          <c:xMode val="edge"/>
          <c:yMode val="edge"/>
          <c:x val="2.8398791540785433E-2"/>
          <c:y val="0.11737143014336716"/>
          <c:w val="0.93376160189082602"/>
          <c:h val="0.68705676496320256"/>
        </c:manualLayout>
      </c:layout>
      <c:scatterChart>
        <c:scatterStyle val="lineMarker"/>
        <c:ser>
          <c:idx val="0"/>
          <c:order val="0"/>
          <c:tx>
            <c:strRef>
              <c:f>'Raw Data'!$D$1</c:f>
              <c:strCache>
                <c:ptCount val="1"/>
                <c:pt idx="0">
                  <c:v>Downlink</c:v>
                </c:pt>
              </c:strCache>
            </c:strRef>
          </c:tx>
          <c:spPr>
            <a:ln w="3175">
              <a:solidFill>
                <a:schemeClr val="tx1"/>
              </a:solidFill>
              <a:prstDash val="solid"/>
            </a:ln>
          </c:spPr>
          <c:marker>
            <c:symbol val="none"/>
          </c:marker>
          <c:xVal>
            <c:strRef>
              <c:f>'Raw Data'!$A$1:$A$632</c:f>
              <c:strCache>
                <c:ptCount val="632"/>
                <c:pt idx="0">
                  <c:v>Time</c:v>
                </c:pt>
                <c:pt idx="1">
                  <c:v>08:34:00 AM</c:v>
                </c:pt>
                <c:pt idx="2">
                  <c:v>08:36:58 AM</c:v>
                </c:pt>
                <c:pt idx="3">
                  <c:v>08:37:00 AM</c:v>
                </c:pt>
                <c:pt idx="4">
                  <c:v>08:37:16 AM</c:v>
                </c:pt>
                <c:pt idx="5">
                  <c:v>08:37:19 AM</c:v>
                </c:pt>
                <c:pt idx="6">
                  <c:v>08:37:57 AM</c:v>
                </c:pt>
                <c:pt idx="7">
                  <c:v>08:38:07 AM</c:v>
                </c:pt>
                <c:pt idx="8">
                  <c:v>08:38:17 AM</c:v>
                </c:pt>
                <c:pt idx="9">
                  <c:v>08:38:29 AM</c:v>
                </c:pt>
                <c:pt idx="10">
                  <c:v>08:38:37 AM</c:v>
                </c:pt>
                <c:pt idx="11">
                  <c:v>08:38:47 AM</c:v>
                </c:pt>
                <c:pt idx="12">
                  <c:v>08:39:17 AM</c:v>
                </c:pt>
                <c:pt idx="13">
                  <c:v>08:39:27 AM</c:v>
                </c:pt>
                <c:pt idx="14">
                  <c:v>08:39:37 AM</c:v>
                </c:pt>
                <c:pt idx="15">
                  <c:v>08:39:47 AM</c:v>
                </c:pt>
                <c:pt idx="16">
                  <c:v>08:40:07 AM</c:v>
                </c:pt>
                <c:pt idx="17">
                  <c:v>08:40:17 AM</c:v>
                </c:pt>
                <c:pt idx="18">
                  <c:v>08:40:27 AM</c:v>
                </c:pt>
                <c:pt idx="19">
                  <c:v>08:40:47 AM</c:v>
                </c:pt>
                <c:pt idx="20">
                  <c:v>08:41:07 AM</c:v>
                </c:pt>
                <c:pt idx="21">
                  <c:v>08:41:17 AM</c:v>
                </c:pt>
                <c:pt idx="22">
                  <c:v>08:41:27 AM</c:v>
                </c:pt>
                <c:pt idx="23">
                  <c:v>08:41:37 AM</c:v>
                </c:pt>
                <c:pt idx="24">
                  <c:v>08:41:47 AM</c:v>
                </c:pt>
                <c:pt idx="25">
                  <c:v>08:41:57 AM</c:v>
                </c:pt>
                <c:pt idx="26">
                  <c:v>08:42:07 AM</c:v>
                </c:pt>
                <c:pt idx="27">
                  <c:v>08:42:17 AM</c:v>
                </c:pt>
                <c:pt idx="28">
                  <c:v>08:42:37 AM</c:v>
                </c:pt>
                <c:pt idx="29">
                  <c:v>08:42:57 AM</c:v>
                </c:pt>
                <c:pt idx="30">
                  <c:v>08:43:17 AM</c:v>
                </c:pt>
                <c:pt idx="31">
                  <c:v>08:43:27 AM</c:v>
                </c:pt>
                <c:pt idx="32">
                  <c:v>08:43:37 AM</c:v>
                </c:pt>
                <c:pt idx="33">
                  <c:v>08:43:47 AM</c:v>
                </c:pt>
                <c:pt idx="34">
                  <c:v>08:43:57 AM</c:v>
                </c:pt>
                <c:pt idx="35">
                  <c:v>08:44:07 AM</c:v>
                </c:pt>
                <c:pt idx="36">
                  <c:v>08:44:27 AM</c:v>
                </c:pt>
                <c:pt idx="37">
                  <c:v>08:44:47 AM</c:v>
                </c:pt>
                <c:pt idx="38">
                  <c:v>08:44:57 AM</c:v>
                </c:pt>
                <c:pt idx="39">
                  <c:v>08:45:07 AM</c:v>
                </c:pt>
                <c:pt idx="40">
                  <c:v>08:45:17 AM</c:v>
                </c:pt>
                <c:pt idx="41">
                  <c:v>08:45:27 AM</c:v>
                </c:pt>
                <c:pt idx="42">
                  <c:v>08:45:37 AM</c:v>
                </c:pt>
                <c:pt idx="43">
                  <c:v>08:45:57 AM</c:v>
                </c:pt>
                <c:pt idx="44">
                  <c:v>08:46:07 AM</c:v>
                </c:pt>
                <c:pt idx="45">
                  <c:v>08:46:17 AM</c:v>
                </c:pt>
                <c:pt idx="46">
                  <c:v>08:46:37 AM</c:v>
                </c:pt>
                <c:pt idx="47">
                  <c:v>08:46:47 AM</c:v>
                </c:pt>
                <c:pt idx="48">
                  <c:v>08:47:17 AM</c:v>
                </c:pt>
                <c:pt idx="49">
                  <c:v>08:47:27 AM</c:v>
                </c:pt>
                <c:pt idx="50">
                  <c:v>08:47:37 AM</c:v>
                </c:pt>
                <c:pt idx="51">
                  <c:v>08:47:47 AM</c:v>
                </c:pt>
                <c:pt idx="52">
                  <c:v>08:47:57 AM</c:v>
                </c:pt>
                <c:pt idx="53">
                  <c:v>08:48:07 AM</c:v>
                </c:pt>
                <c:pt idx="54">
                  <c:v>08:48:17 AM</c:v>
                </c:pt>
                <c:pt idx="55">
                  <c:v>08:48:27 AM</c:v>
                </c:pt>
                <c:pt idx="56">
                  <c:v>08:48:47 AM</c:v>
                </c:pt>
                <c:pt idx="57">
                  <c:v>08:48:57 AM</c:v>
                </c:pt>
                <c:pt idx="58">
                  <c:v>08:49:07 AM</c:v>
                </c:pt>
                <c:pt idx="59">
                  <c:v>08:49:17 AM</c:v>
                </c:pt>
                <c:pt idx="60">
                  <c:v>08:49:27 AM</c:v>
                </c:pt>
                <c:pt idx="61">
                  <c:v>08:49:37 AM</c:v>
                </c:pt>
                <c:pt idx="62">
                  <c:v>08:49:47 AM</c:v>
                </c:pt>
                <c:pt idx="63">
                  <c:v>08:49:57 AM</c:v>
                </c:pt>
                <c:pt idx="64">
                  <c:v>08:50:07 AM</c:v>
                </c:pt>
                <c:pt idx="65">
                  <c:v>08:50:27 AM</c:v>
                </c:pt>
                <c:pt idx="66">
                  <c:v>08:50:47 AM</c:v>
                </c:pt>
                <c:pt idx="67">
                  <c:v>08:50:57 AM</c:v>
                </c:pt>
                <c:pt idx="68">
                  <c:v>08:51:17 AM</c:v>
                </c:pt>
                <c:pt idx="69">
                  <c:v>08:51:27 AM</c:v>
                </c:pt>
                <c:pt idx="70">
                  <c:v>08:51:47 AM</c:v>
                </c:pt>
                <c:pt idx="71">
                  <c:v>08:52:17 AM</c:v>
                </c:pt>
                <c:pt idx="72">
                  <c:v>08:52:27 AM</c:v>
                </c:pt>
                <c:pt idx="73">
                  <c:v>08:52:37 AM</c:v>
                </c:pt>
                <c:pt idx="74">
                  <c:v>08:52:57 AM</c:v>
                </c:pt>
                <c:pt idx="75">
                  <c:v>08:53:07 AM</c:v>
                </c:pt>
                <c:pt idx="76">
                  <c:v>08:53:27 AM</c:v>
                </c:pt>
                <c:pt idx="77">
                  <c:v>08:53:37 AM</c:v>
                </c:pt>
                <c:pt idx="78">
                  <c:v>08:53:47 AM</c:v>
                </c:pt>
                <c:pt idx="79">
                  <c:v>08:54:07 AM</c:v>
                </c:pt>
                <c:pt idx="80">
                  <c:v>08:54:27 AM</c:v>
                </c:pt>
                <c:pt idx="81">
                  <c:v>08:55:17 AM</c:v>
                </c:pt>
                <c:pt idx="82">
                  <c:v>08:55:27 AM</c:v>
                </c:pt>
                <c:pt idx="83">
                  <c:v>08:55:37 AM</c:v>
                </c:pt>
                <c:pt idx="84">
                  <c:v>08:55:47 AM</c:v>
                </c:pt>
                <c:pt idx="85">
                  <c:v>08:55:57 AM</c:v>
                </c:pt>
                <c:pt idx="86">
                  <c:v>08:56:07 AM</c:v>
                </c:pt>
                <c:pt idx="87">
                  <c:v>08:56:17 AM</c:v>
                </c:pt>
                <c:pt idx="88">
                  <c:v>08:56:27 AM</c:v>
                </c:pt>
                <c:pt idx="89">
                  <c:v>08:56:37 AM</c:v>
                </c:pt>
                <c:pt idx="90">
                  <c:v>08:56:57 AM</c:v>
                </c:pt>
                <c:pt idx="91">
                  <c:v>08:57:07 AM</c:v>
                </c:pt>
                <c:pt idx="92">
                  <c:v>08:57:17 AM</c:v>
                </c:pt>
                <c:pt idx="93">
                  <c:v>08:57:27 AM</c:v>
                </c:pt>
                <c:pt idx="94">
                  <c:v>08:57:37 AM</c:v>
                </c:pt>
                <c:pt idx="95">
                  <c:v>08:57:57 AM</c:v>
                </c:pt>
                <c:pt idx="96">
                  <c:v>08:58:17 AM</c:v>
                </c:pt>
                <c:pt idx="97">
                  <c:v>08:58:27 AM</c:v>
                </c:pt>
                <c:pt idx="98">
                  <c:v>08:58:37 AM</c:v>
                </c:pt>
                <c:pt idx="99">
                  <c:v>08:58:47 AM</c:v>
                </c:pt>
                <c:pt idx="100">
                  <c:v>08:58:57 AM</c:v>
                </c:pt>
                <c:pt idx="101">
                  <c:v>08:59:07 AM</c:v>
                </c:pt>
                <c:pt idx="102">
                  <c:v>08:59:17 AM</c:v>
                </c:pt>
                <c:pt idx="103">
                  <c:v>08:59:27 AM</c:v>
                </c:pt>
                <c:pt idx="104">
                  <c:v>08:59:37 AM</c:v>
                </c:pt>
                <c:pt idx="105">
                  <c:v>08:59:47 AM</c:v>
                </c:pt>
                <c:pt idx="106">
                  <c:v>09:00:32 AM</c:v>
                </c:pt>
                <c:pt idx="107">
                  <c:v>09:00:34 AM</c:v>
                </c:pt>
                <c:pt idx="108">
                  <c:v>09:00:37 AM</c:v>
                </c:pt>
                <c:pt idx="109">
                  <c:v>09:00:47 AM</c:v>
                </c:pt>
                <c:pt idx="110">
                  <c:v>09:00:57 AM</c:v>
                </c:pt>
                <c:pt idx="111">
                  <c:v>09:01:17 AM</c:v>
                </c:pt>
                <c:pt idx="112">
                  <c:v>09:01:57 AM</c:v>
                </c:pt>
                <c:pt idx="113">
                  <c:v>09:02:07 AM</c:v>
                </c:pt>
                <c:pt idx="114">
                  <c:v>09:02:17 AM</c:v>
                </c:pt>
                <c:pt idx="115">
                  <c:v>09:02:27 AM</c:v>
                </c:pt>
                <c:pt idx="116">
                  <c:v>09:02:37 AM</c:v>
                </c:pt>
                <c:pt idx="117">
                  <c:v>09:02:47 AM</c:v>
                </c:pt>
                <c:pt idx="118">
                  <c:v>09:02:57 AM</c:v>
                </c:pt>
                <c:pt idx="119">
                  <c:v>09:03:17 AM</c:v>
                </c:pt>
                <c:pt idx="120">
                  <c:v>09:03:27 AM</c:v>
                </c:pt>
                <c:pt idx="121">
                  <c:v>09:03:47 AM</c:v>
                </c:pt>
                <c:pt idx="122">
                  <c:v>09:03:57 AM</c:v>
                </c:pt>
                <c:pt idx="123">
                  <c:v>09:04:07 AM</c:v>
                </c:pt>
                <c:pt idx="124">
                  <c:v>09:04:17 AM</c:v>
                </c:pt>
                <c:pt idx="125">
                  <c:v>09:04:27 AM</c:v>
                </c:pt>
                <c:pt idx="126">
                  <c:v>09:04:57 AM</c:v>
                </c:pt>
                <c:pt idx="127">
                  <c:v>09:05:07 AM</c:v>
                </c:pt>
                <c:pt idx="128">
                  <c:v>09:05:17 AM</c:v>
                </c:pt>
                <c:pt idx="129">
                  <c:v>09:05:27 AM</c:v>
                </c:pt>
                <c:pt idx="130">
                  <c:v>09:05:37 AM</c:v>
                </c:pt>
                <c:pt idx="131">
                  <c:v>09:05:47 AM</c:v>
                </c:pt>
                <c:pt idx="132">
                  <c:v>09:05:57 AM</c:v>
                </c:pt>
                <c:pt idx="133">
                  <c:v>09:06:07 AM</c:v>
                </c:pt>
                <c:pt idx="134">
                  <c:v>09:06:17 AM</c:v>
                </c:pt>
                <c:pt idx="135">
                  <c:v>09:06:27 AM</c:v>
                </c:pt>
                <c:pt idx="136">
                  <c:v>09:06:37 AM</c:v>
                </c:pt>
                <c:pt idx="137">
                  <c:v>09:06:47 AM</c:v>
                </c:pt>
                <c:pt idx="138">
                  <c:v>09:06:57 AM</c:v>
                </c:pt>
                <c:pt idx="139">
                  <c:v>09:07:07 AM</c:v>
                </c:pt>
                <c:pt idx="140">
                  <c:v>09:07:17 AM</c:v>
                </c:pt>
                <c:pt idx="141">
                  <c:v>09:07:27 AM</c:v>
                </c:pt>
                <c:pt idx="142">
                  <c:v>09:07:37 AM</c:v>
                </c:pt>
                <c:pt idx="143">
                  <c:v>09:07:47 AM</c:v>
                </c:pt>
                <c:pt idx="144">
                  <c:v>09:07:57 AM</c:v>
                </c:pt>
                <c:pt idx="145">
                  <c:v>09:08:07 AM</c:v>
                </c:pt>
                <c:pt idx="146">
                  <c:v>09:08:27 AM</c:v>
                </c:pt>
                <c:pt idx="147">
                  <c:v>09:08:37 AM</c:v>
                </c:pt>
                <c:pt idx="148">
                  <c:v>09:08:47 AM</c:v>
                </c:pt>
                <c:pt idx="149">
                  <c:v>09:09:07 AM</c:v>
                </c:pt>
                <c:pt idx="150">
                  <c:v>09:09:17 AM</c:v>
                </c:pt>
                <c:pt idx="151">
                  <c:v>09:09:27 AM</c:v>
                </c:pt>
                <c:pt idx="152">
                  <c:v>09:09:34 AM</c:v>
                </c:pt>
                <c:pt idx="153">
                  <c:v>09:09:37 AM</c:v>
                </c:pt>
                <c:pt idx="154">
                  <c:v>09:09:58 AM</c:v>
                </c:pt>
                <c:pt idx="155">
                  <c:v>09:10:18 AM</c:v>
                </c:pt>
                <c:pt idx="156">
                  <c:v>09:10:38 AM</c:v>
                </c:pt>
                <c:pt idx="157">
                  <c:v>09:10:48 AM</c:v>
                </c:pt>
                <c:pt idx="158">
                  <c:v>09:10:58 AM</c:v>
                </c:pt>
                <c:pt idx="159">
                  <c:v>09:11:07 AM</c:v>
                </c:pt>
                <c:pt idx="160">
                  <c:v>09:11:17 AM</c:v>
                </c:pt>
                <c:pt idx="161">
                  <c:v>09:11:37 AM</c:v>
                </c:pt>
                <c:pt idx="162">
                  <c:v>09:11:48 AM</c:v>
                </c:pt>
                <c:pt idx="163">
                  <c:v>09:11:58 AM</c:v>
                </c:pt>
                <c:pt idx="164">
                  <c:v>09:12:08 AM</c:v>
                </c:pt>
                <c:pt idx="165">
                  <c:v>09:12:18 AM</c:v>
                </c:pt>
                <c:pt idx="166">
                  <c:v>09:12:28 AM</c:v>
                </c:pt>
                <c:pt idx="167">
                  <c:v>09:12:38 AM</c:v>
                </c:pt>
                <c:pt idx="168">
                  <c:v>09:12:48 AM</c:v>
                </c:pt>
                <c:pt idx="169">
                  <c:v>09:13:08 AM</c:v>
                </c:pt>
                <c:pt idx="170">
                  <c:v>09:13:18 AM</c:v>
                </c:pt>
                <c:pt idx="171">
                  <c:v>09:13:28 AM</c:v>
                </c:pt>
                <c:pt idx="172">
                  <c:v>09:13:38 AM</c:v>
                </c:pt>
                <c:pt idx="173">
                  <c:v>09:13:51 AM</c:v>
                </c:pt>
                <c:pt idx="174">
                  <c:v>09:13:55 AM</c:v>
                </c:pt>
                <c:pt idx="175">
                  <c:v>09:13:56 AM</c:v>
                </c:pt>
                <c:pt idx="176">
                  <c:v>09:13:58 AM</c:v>
                </c:pt>
                <c:pt idx="177">
                  <c:v>09:14:18 AM</c:v>
                </c:pt>
                <c:pt idx="178">
                  <c:v>09:14:28 AM</c:v>
                </c:pt>
                <c:pt idx="179">
                  <c:v>09:14:38 AM</c:v>
                </c:pt>
                <c:pt idx="180">
                  <c:v>09:14:58 AM</c:v>
                </c:pt>
                <c:pt idx="181">
                  <c:v>09:15:08 AM</c:v>
                </c:pt>
                <c:pt idx="182">
                  <c:v>09:15:18 AM</c:v>
                </c:pt>
                <c:pt idx="183">
                  <c:v>09:15:28 AM</c:v>
                </c:pt>
                <c:pt idx="184">
                  <c:v>09:15:38 AM</c:v>
                </c:pt>
                <c:pt idx="185">
                  <c:v>09:15:48 AM</c:v>
                </c:pt>
                <c:pt idx="186">
                  <c:v>09:15:58 AM</c:v>
                </c:pt>
                <c:pt idx="187">
                  <c:v>09:16:08 AM</c:v>
                </c:pt>
                <c:pt idx="188">
                  <c:v>09:16:18 AM</c:v>
                </c:pt>
                <c:pt idx="189">
                  <c:v>09:16:28 AM</c:v>
                </c:pt>
                <c:pt idx="190">
                  <c:v>09:16:38 AM</c:v>
                </c:pt>
                <c:pt idx="191">
                  <c:v>09:16:48 AM</c:v>
                </c:pt>
                <c:pt idx="192">
                  <c:v>09:16:58 AM</c:v>
                </c:pt>
                <c:pt idx="193">
                  <c:v>09:17:08 AM</c:v>
                </c:pt>
                <c:pt idx="194">
                  <c:v>09:17:28 AM</c:v>
                </c:pt>
                <c:pt idx="195">
                  <c:v>09:18:08 AM</c:v>
                </c:pt>
                <c:pt idx="196">
                  <c:v>09:18:18 AM</c:v>
                </c:pt>
                <c:pt idx="197">
                  <c:v>09:18:28 AM</c:v>
                </c:pt>
                <c:pt idx="198">
                  <c:v>09:18:38 AM</c:v>
                </c:pt>
                <c:pt idx="199">
                  <c:v>09:18:48 AM</c:v>
                </c:pt>
                <c:pt idx="200">
                  <c:v>09:18:58 AM</c:v>
                </c:pt>
                <c:pt idx="201">
                  <c:v>09:19:18 AM</c:v>
                </c:pt>
                <c:pt idx="202">
                  <c:v>09:19:28 AM</c:v>
                </c:pt>
                <c:pt idx="203">
                  <c:v>09:19:38 AM</c:v>
                </c:pt>
                <c:pt idx="204">
                  <c:v>09:19:58 AM</c:v>
                </c:pt>
                <c:pt idx="205">
                  <c:v>09:20:08 AM</c:v>
                </c:pt>
                <c:pt idx="206">
                  <c:v>09:20:18 AM</c:v>
                </c:pt>
                <c:pt idx="207">
                  <c:v>09:20:28 AM</c:v>
                </c:pt>
                <c:pt idx="208">
                  <c:v>09:20:38 AM</c:v>
                </c:pt>
                <c:pt idx="209">
                  <c:v>09:20:48 AM</c:v>
                </c:pt>
                <c:pt idx="210">
                  <c:v>09:20:58 AM</c:v>
                </c:pt>
                <c:pt idx="211">
                  <c:v>09:21:08 AM</c:v>
                </c:pt>
                <c:pt idx="212">
                  <c:v>09:21:18 AM</c:v>
                </c:pt>
                <c:pt idx="213">
                  <c:v>09:21:28 AM</c:v>
                </c:pt>
                <c:pt idx="214">
                  <c:v>09:21:38 AM</c:v>
                </c:pt>
                <c:pt idx="215">
                  <c:v>09:21:58 AM</c:v>
                </c:pt>
                <c:pt idx="216">
                  <c:v>09:22:08 AM</c:v>
                </c:pt>
                <c:pt idx="217">
                  <c:v>09:22:18 AM</c:v>
                </c:pt>
                <c:pt idx="218">
                  <c:v>09:22:28 AM</c:v>
                </c:pt>
                <c:pt idx="219">
                  <c:v>09:22:48 AM</c:v>
                </c:pt>
                <c:pt idx="220">
                  <c:v>09:23:08 AM</c:v>
                </c:pt>
                <c:pt idx="221">
                  <c:v>09:23:18 AM</c:v>
                </c:pt>
                <c:pt idx="222">
                  <c:v>09:23:22 AM</c:v>
                </c:pt>
                <c:pt idx="223">
                  <c:v>09:23:28 AM</c:v>
                </c:pt>
                <c:pt idx="224">
                  <c:v>09:23:36 AM</c:v>
                </c:pt>
                <c:pt idx="225">
                  <c:v>09:23:37 AM</c:v>
                </c:pt>
                <c:pt idx="226">
                  <c:v>09:23:38 AM</c:v>
                </c:pt>
                <c:pt idx="227">
                  <c:v>09:23:48 AM</c:v>
                </c:pt>
                <c:pt idx="228">
                  <c:v>09:23:59 AM</c:v>
                </c:pt>
                <c:pt idx="229">
                  <c:v>09:24:08 AM</c:v>
                </c:pt>
                <c:pt idx="230">
                  <c:v>09:24:18 AM</c:v>
                </c:pt>
                <c:pt idx="231">
                  <c:v>09:24:28 AM</c:v>
                </c:pt>
                <c:pt idx="232">
                  <c:v>09:24:38 AM</c:v>
                </c:pt>
                <c:pt idx="233">
                  <c:v>09:24:48 AM</c:v>
                </c:pt>
                <c:pt idx="234">
                  <c:v>09:24:58 AM</c:v>
                </c:pt>
                <c:pt idx="235">
                  <c:v>09:25:08 AM</c:v>
                </c:pt>
                <c:pt idx="236">
                  <c:v>09:25:18 AM</c:v>
                </c:pt>
                <c:pt idx="237">
                  <c:v>09:25:28 AM</c:v>
                </c:pt>
                <c:pt idx="238">
                  <c:v>09:25:38 AM</c:v>
                </c:pt>
                <c:pt idx="239">
                  <c:v>09:25:48 AM</c:v>
                </c:pt>
                <c:pt idx="240">
                  <c:v>09:25:58 AM</c:v>
                </c:pt>
                <c:pt idx="241">
                  <c:v>09:26:08 AM</c:v>
                </c:pt>
                <c:pt idx="242">
                  <c:v>09:26:18 AM</c:v>
                </c:pt>
                <c:pt idx="243">
                  <c:v>09:26:28 AM</c:v>
                </c:pt>
                <c:pt idx="244">
                  <c:v>09:26:38 AM</c:v>
                </c:pt>
                <c:pt idx="245">
                  <c:v>09:26:48 AM</c:v>
                </c:pt>
                <c:pt idx="246">
                  <c:v>09:27:08 AM</c:v>
                </c:pt>
                <c:pt idx="247">
                  <c:v>09:27:18 AM</c:v>
                </c:pt>
                <c:pt idx="248">
                  <c:v>09:27:28 AM</c:v>
                </c:pt>
                <c:pt idx="249">
                  <c:v>09:27:38 AM</c:v>
                </c:pt>
                <c:pt idx="250">
                  <c:v>09:27:58 AM</c:v>
                </c:pt>
                <c:pt idx="251">
                  <c:v>09:28:18 AM</c:v>
                </c:pt>
                <c:pt idx="252">
                  <c:v>09:28:28 AM</c:v>
                </c:pt>
                <c:pt idx="253">
                  <c:v>09:28:48 AM</c:v>
                </c:pt>
                <c:pt idx="254">
                  <c:v>09:28:57 AM</c:v>
                </c:pt>
                <c:pt idx="255">
                  <c:v>09:28:58 AM</c:v>
                </c:pt>
                <c:pt idx="256">
                  <c:v>09:29:20 AM</c:v>
                </c:pt>
                <c:pt idx="257">
                  <c:v>09:29:28 AM</c:v>
                </c:pt>
                <c:pt idx="258">
                  <c:v>09:29:38 AM</c:v>
                </c:pt>
                <c:pt idx="259">
                  <c:v>09:29:48 AM</c:v>
                </c:pt>
                <c:pt idx="260">
                  <c:v>09:29:58 AM</c:v>
                </c:pt>
                <c:pt idx="261">
                  <c:v>09:30:18 AM</c:v>
                </c:pt>
                <c:pt idx="262">
                  <c:v>09:30:28 AM</c:v>
                </c:pt>
                <c:pt idx="263">
                  <c:v>09:30:38 AM</c:v>
                </c:pt>
                <c:pt idx="264">
                  <c:v>09:30:48 AM</c:v>
                </c:pt>
                <c:pt idx="265">
                  <c:v>09:30:58 AM</c:v>
                </c:pt>
                <c:pt idx="266">
                  <c:v>09:31:08 AM</c:v>
                </c:pt>
                <c:pt idx="267">
                  <c:v>09:31:18 AM</c:v>
                </c:pt>
                <c:pt idx="268">
                  <c:v>09:31:28 AM</c:v>
                </c:pt>
                <c:pt idx="269">
                  <c:v>09:31:38 AM</c:v>
                </c:pt>
                <c:pt idx="270">
                  <c:v>09:31:48 AM</c:v>
                </c:pt>
                <c:pt idx="271">
                  <c:v>09:31:58 AM</c:v>
                </c:pt>
                <c:pt idx="272">
                  <c:v>09:32:08 AM</c:v>
                </c:pt>
                <c:pt idx="273">
                  <c:v>09:32:18 AM</c:v>
                </c:pt>
                <c:pt idx="274">
                  <c:v>09:32:28 AM</c:v>
                </c:pt>
                <c:pt idx="275">
                  <c:v>09:32:38 AM</c:v>
                </c:pt>
                <c:pt idx="276">
                  <c:v>09:32:48 AM</c:v>
                </c:pt>
                <c:pt idx="277">
                  <c:v>09:32:58 AM</c:v>
                </c:pt>
                <c:pt idx="278">
                  <c:v>09:33:18 AM</c:v>
                </c:pt>
                <c:pt idx="279">
                  <c:v>09:33:28 AM</c:v>
                </c:pt>
                <c:pt idx="280">
                  <c:v>09:33:38 AM</c:v>
                </c:pt>
                <c:pt idx="281">
                  <c:v>09:33:48 AM</c:v>
                </c:pt>
                <c:pt idx="282">
                  <c:v>09:33:58 AM</c:v>
                </c:pt>
                <c:pt idx="283">
                  <c:v>09:34:18 AM</c:v>
                </c:pt>
                <c:pt idx="284">
                  <c:v>09:34:28 AM</c:v>
                </c:pt>
                <c:pt idx="285">
                  <c:v>09:34:38 AM</c:v>
                </c:pt>
                <c:pt idx="286">
                  <c:v>09:34:58 AM</c:v>
                </c:pt>
                <c:pt idx="287">
                  <c:v>09:35:08 AM</c:v>
                </c:pt>
                <c:pt idx="288">
                  <c:v>09:35:18 AM</c:v>
                </c:pt>
                <c:pt idx="289">
                  <c:v>09:35:28 AM</c:v>
                </c:pt>
                <c:pt idx="290">
                  <c:v>09:35:38 AM</c:v>
                </c:pt>
                <c:pt idx="291">
                  <c:v>09:35:48 AM</c:v>
                </c:pt>
                <c:pt idx="292">
                  <c:v>09:35:58 AM</c:v>
                </c:pt>
                <c:pt idx="293">
                  <c:v>09:36:18 AM</c:v>
                </c:pt>
                <c:pt idx="294">
                  <c:v>09:36:48 AM</c:v>
                </c:pt>
                <c:pt idx="295">
                  <c:v>09:37:08 AM</c:v>
                </c:pt>
                <c:pt idx="296">
                  <c:v>09:37:28 AM</c:v>
                </c:pt>
                <c:pt idx="297">
                  <c:v>09:37:48 AM</c:v>
                </c:pt>
                <c:pt idx="298">
                  <c:v>09:38:18 AM</c:v>
                </c:pt>
                <c:pt idx="299">
                  <c:v>09:38:28 AM</c:v>
                </c:pt>
                <c:pt idx="300">
                  <c:v>09:38:48 AM</c:v>
                </c:pt>
                <c:pt idx="301">
                  <c:v>09:38:58 AM</c:v>
                </c:pt>
                <c:pt idx="302">
                  <c:v>09:39:09 AM</c:v>
                </c:pt>
                <c:pt idx="303">
                  <c:v>09:39:28 AM</c:v>
                </c:pt>
                <c:pt idx="304">
                  <c:v>09:39:38 AM</c:v>
                </c:pt>
                <c:pt idx="305">
                  <c:v>09:39:48 AM</c:v>
                </c:pt>
                <c:pt idx="306">
                  <c:v>09:39:58 AM</c:v>
                </c:pt>
                <c:pt idx="307">
                  <c:v>09:40:08 AM</c:v>
                </c:pt>
                <c:pt idx="308">
                  <c:v>09:40:18 AM</c:v>
                </c:pt>
                <c:pt idx="309">
                  <c:v>09:40:28 AM</c:v>
                </c:pt>
                <c:pt idx="310">
                  <c:v>09:40:38 AM</c:v>
                </c:pt>
                <c:pt idx="311">
                  <c:v>09:40:49 AM</c:v>
                </c:pt>
                <c:pt idx="312">
                  <c:v>09:40:59 AM</c:v>
                </c:pt>
                <c:pt idx="313">
                  <c:v>09:41:09 AM</c:v>
                </c:pt>
                <c:pt idx="314">
                  <c:v>09:41:19 AM</c:v>
                </c:pt>
                <c:pt idx="315">
                  <c:v>09:41:29 AM</c:v>
                </c:pt>
                <c:pt idx="316">
                  <c:v>09:41:39 AM</c:v>
                </c:pt>
                <c:pt idx="317">
                  <c:v>09:41:49 AM</c:v>
                </c:pt>
                <c:pt idx="318">
                  <c:v>09:41:58 AM</c:v>
                </c:pt>
                <c:pt idx="319">
                  <c:v>09:42:08 AM</c:v>
                </c:pt>
                <c:pt idx="320">
                  <c:v>09:42:18 AM</c:v>
                </c:pt>
                <c:pt idx="321">
                  <c:v>09:42:28 AM</c:v>
                </c:pt>
                <c:pt idx="322">
                  <c:v>09:42:59 AM</c:v>
                </c:pt>
                <c:pt idx="323">
                  <c:v>09:43:09 AM</c:v>
                </c:pt>
                <c:pt idx="324">
                  <c:v>09:43:19 AM</c:v>
                </c:pt>
                <c:pt idx="325">
                  <c:v>09:43:39 AM</c:v>
                </c:pt>
                <c:pt idx="326">
                  <c:v>09:43:49 AM</c:v>
                </c:pt>
                <c:pt idx="327">
                  <c:v>09:43:59 AM</c:v>
                </c:pt>
                <c:pt idx="328">
                  <c:v>09:44:19 AM</c:v>
                </c:pt>
                <c:pt idx="329">
                  <c:v>09:44:28 AM</c:v>
                </c:pt>
                <c:pt idx="330">
                  <c:v>09:44:59 AM</c:v>
                </c:pt>
                <c:pt idx="331">
                  <c:v>09:45:09 AM</c:v>
                </c:pt>
                <c:pt idx="332">
                  <c:v>09:45:29 AM</c:v>
                </c:pt>
                <c:pt idx="333">
                  <c:v>09:45:59 AM</c:v>
                </c:pt>
                <c:pt idx="334">
                  <c:v>09:46:09 AM</c:v>
                </c:pt>
                <c:pt idx="335">
                  <c:v>09:46:19 AM</c:v>
                </c:pt>
                <c:pt idx="336">
                  <c:v>09:46:39 AM</c:v>
                </c:pt>
                <c:pt idx="337">
                  <c:v>09:46:49 AM</c:v>
                </c:pt>
                <c:pt idx="338">
                  <c:v>09:46:59 AM</c:v>
                </c:pt>
                <c:pt idx="339">
                  <c:v>09:47:09 AM</c:v>
                </c:pt>
                <c:pt idx="340">
                  <c:v>09:47:29 AM</c:v>
                </c:pt>
                <c:pt idx="341">
                  <c:v>09:47:39 AM</c:v>
                </c:pt>
                <c:pt idx="342">
                  <c:v>09:47:49 AM</c:v>
                </c:pt>
                <c:pt idx="343">
                  <c:v>09:47:59 AM</c:v>
                </c:pt>
                <c:pt idx="344">
                  <c:v>09:48:19 AM</c:v>
                </c:pt>
                <c:pt idx="345">
                  <c:v>09:48:29 AM</c:v>
                </c:pt>
                <c:pt idx="346">
                  <c:v>09:48:39 AM</c:v>
                </c:pt>
                <c:pt idx="347">
                  <c:v>09:48:59 AM</c:v>
                </c:pt>
                <c:pt idx="348">
                  <c:v>09:49:09 AM</c:v>
                </c:pt>
                <c:pt idx="349">
                  <c:v>09:49:39 AM</c:v>
                </c:pt>
                <c:pt idx="350">
                  <c:v>09:49:59 AM</c:v>
                </c:pt>
                <c:pt idx="351">
                  <c:v>09:51:09 AM</c:v>
                </c:pt>
                <c:pt idx="352">
                  <c:v>09:51:49 AM</c:v>
                </c:pt>
                <c:pt idx="353">
                  <c:v>09:51:59 AM</c:v>
                </c:pt>
                <c:pt idx="354">
                  <c:v>09:52:09 AM</c:v>
                </c:pt>
                <c:pt idx="355">
                  <c:v>09:52:19 AM</c:v>
                </c:pt>
                <c:pt idx="356">
                  <c:v>09:52:49 AM</c:v>
                </c:pt>
                <c:pt idx="357">
                  <c:v>09:52:57 AM</c:v>
                </c:pt>
                <c:pt idx="358">
                  <c:v>09:52:58 AM</c:v>
                </c:pt>
                <c:pt idx="359">
                  <c:v>09:52:59 AM</c:v>
                </c:pt>
                <c:pt idx="360">
                  <c:v>09:53:00 AM</c:v>
                </c:pt>
                <c:pt idx="361">
                  <c:v>09:53:02 AM</c:v>
                </c:pt>
                <c:pt idx="362">
                  <c:v>09:53:04 AM</c:v>
                </c:pt>
                <c:pt idx="363">
                  <c:v>09:53:05 AM</c:v>
                </c:pt>
                <c:pt idx="364">
                  <c:v>09:53:08 AM</c:v>
                </c:pt>
                <c:pt idx="365">
                  <c:v>09:53:11 AM</c:v>
                </c:pt>
                <c:pt idx="366">
                  <c:v>09:53:12 AM</c:v>
                </c:pt>
                <c:pt idx="367">
                  <c:v>09:53:19 AM</c:v>
                </c:pt>
                <c:pt idx="368">
                  <c:v>09:53:27 AM</c:v>
                </c:pt>
                <c:pt idx="369">
                  <c:v>09:53:28 AM</c:v>
                </c:pt>
                <c:pt idx="370">
                  <c:v>09:53:29 AM</c:v>
                </c:pt>
                <c:pt idx="371">
                  <c:v>09:53:29 AM</c:v>
                </c:pt>
                <c:pt idx="372">
                  <c:v>09:53:31 AM</c:v>
                </c:pt>
                <c:pt idx="373">
                  <c:v>09:53:49 AM</c:v>
                </c:pt>
                <c:pt idx="374">
                  <c:v>09:53:57 AM</c:v>
                </c:pt>
                <c:pt idx="375">
                  <c:v>09:53:59 AM</c:v>
                </c:pt>
                <c:pt idx="376">
                  <c:v>09:54:01 AM</c:v>
                </c:pt>
                <c:pt idx="377">
                  <c:v>09:54:04 AM</c:v>
                </c:pt>
                <c:pt idx="378">
                  <c:v>09:54:09 AM</c:v>
                </c:pt>
                <c:pt idx="379">
                  <c:v>09:54:19 AM</c:v>
                </c:pt>
                <c:pt idx="380">
                  <c:v>09:54:21 AM</c:v>
                </c:pt>
                <c:pt idx="381">
                  <c:v>09:54:29 AM</c:v>
                </c:pt>
                <c:pt idx="382">
                  <c:v>09:54:39 AM</c:v>
                </c:pt>
                <c:pt idx="383">
                  <c:v>09:54:59 AM</c:v>
                </c:pt>
                <c:pt idx="384">
                  <c:v>09:55:09 AM</c:v>
                </c:pt>
                <c:pt idx="385">
                  <c:v>09:55:19 AM</c:v>
                </c:pt>
                <c:pt idx="386">
                  <c:v>09:55:39 AM</c:v>
                </c:pt>
                <c:pt idx="387">
                  <c:v>09:55:49 AM</c:v>
                </c:pt>
                <c:pt idx="388">
                  <c:v>09:56:09 AM</c:v>
                </c:pt>
                <c:pt idx="389">
                  <c:v>09:56:19 AM</c:v>
                </c:pt>
                <c:pt idx="390">
                  <c:v>09:56:29 AM</c:v>
                </c:pt>
                <c:pt idx="391">
                  <c:v>09:56:39 AM</c:v>
                </c:pt>
                <c:pt idx="392">
                  <c:v>09:56:49 AM</c:v>
                </c:pt>
                <c:pt idx="393">
                  <c:v>09:56:59 AM</c:v>
                </c:pt>
                <c:pt idx="394">
                  <c:v>09:57:09 AM</c:v>
                </c:pt>
                <c:pt idx="395">
                  <c:v>09:57:29 AM</c:v>
                </c:pt>
                <c:pt idx="396">
                  <c:v>09:57:49 AM</c:v>
                </c:pt>
                <c:pt idx="397">
                  <c:v>09:57:59 AM</c:v>
                </c:pt>
                <c:pt idx="398">
                  <c:v>09:58:09 AM</c:v>
                </c:pt>
                <c:pt idx="399">
                  <c:v>09:58:19 AM</c:v>
                </c:pt>
                <c:pt idx="400">
                  <c:v>09:58:29 AM</c:v>
                </c:pt>
                <c:pt idx="401">
                  <c:v>09:58:39 AM</c:v>
                </c:pt>
                <c:pt idx="402">
                  <c:v>09:58:59 AM</c:v>
                </c:pt>
                <c:pt idx="403">
                  <c:v>09:59:09 AM</c:v>
                </c:pt>
                <c:pt idx="404">
                  <c:v>09:59:19 AM</c:v>
                </c:pt>
                <c:pt idx="405">
                  <c:v>09:59:29 AM</c:v>
                </c:pt>
                <c:pt idx="406">
                  <c:v>09:59:49 AM</c:v>
                </c:pt>
                <c:pt idx="407">
                  <c:v>09:59:59 AM</c:v>
                </c:pt>
                <c:pt idx="408">
                  <c:v>10:00:09 AM</c:v>
                </c:pt>
                <c:pt idx="409">
                  <c:v>10:00:19 AM</c:v>
                </c:pt>
                <c:pt idx="410">
                  <c:v>10:00:29 AM</c:v>
                </c:pt>
                <c:pt idx="411">
                  <c:v>10:00:39 AM</c:v>
                </c:pt>
                <c:pt idx="412">
                  <c:v>10:00:49 AM</c:v>
                </c:pt>
                <c:pt idx="413">
                  <c:v>10:00:59 AM</c:v>
                </c:pt>
                <c:pt idx="414">
                  <c:v>10:01:09 AM</c:v>
                </c:pt>
                <c:pt idx="415">
                  <c:v>10:01:19 AM</c:v>
                </c:pt>
                <c:pt idx="416">
                  <c:v>10:01:29 AM</c:v>
                </c:pt>
                <c:pt idx="417">
                  <c:v>10:01:33 AM</c:v>
                </c:pt>
                <c:pt idx="418">
                  <c:v>10:01:38 AM</c:v>
                </c:pt>
                <c:pt idx="419">
                  <c:v>10:01:39 AM</c:v>
                </c:pt>
                <c:pt idx="420">
                  <c:v>10:01:49 AM</c:v>
                </c:pt>
                <c:pt idx="421">
                  <c:v>10:01:59 AM</c:v>
                </c:pt>
                <c:pt idx="422">
                  <c:v>10:02:09 AM</c:v>
                </c:pt>
                <c:pt idx="423">
                  <c:v>10:02:19 AM</c:v>
                </c:pt>
                <c:pt idx="424">
                  <c:v>10:02:39 AM</c:v>
                </c:pt>
                <c:pt idx="425">
                  <c:v>10:02:49 AM</c:v>
                </c:pt>
                <c:pt idx="426">
                  <c:v>10:02:59 AM</c:v>
                </c:pt>
                <c:pt idx="427">
                  <c:v>10:03:09 AM</c:v>
                </c:pt>
                <c:pt idx="428">
                  <c:v>10:03:29 AM</c:v>
                </c:pt>
                <c:pt idx="429">
                  <c:v>10:03:39 AM</c:v>
                </c:pt>
                <c:pt idx="430">
                  <c:v>10:03:49 AM</c:v>
                </c:pt>
                <c:pt idx="431">
                  <c:v>10:03:59 AM</c:v>
                </c:pt>
                <c:pt idx="432">
                  <c:v>10:04:09 AM</c:v>
                </c:pt>
                <c:pt idx="433">
                  <c:v>10:04:19 AM</c:v>
                </c:pt>
                <c:pt idx="434">
                  <c:v>10:04:29 AM</c:v>
                </c:pt>
                <c:pt idx="435">
                  <c:v>10:04:39 AM</c:v>
                </c:pt>
                <c:pt idx="436">
                  <c:v>10:04:49 AM</c:v>
                </c:pt>
                <c:pt idx="437">
                  <c:v>10:04:59 AM</c:v>
                </c:pt>
                <c:pt idx="438">
                  <c:v>10:05:09 AM</c:v>
                </c:pt>
                <c:pt idx="439">
                  <c:v>10:05:19 AM</c:v>
                </c:pt>
                <c:pt idx="440">
                  <c:v>10:05:29 AM</c:v>
                </c:pt>
                <c:pt idx="441">
                  <c:v>10:05:49 AM</c:v>
                </c:pt>
                <c:pt idx="442">
                  <c:v>10:05:59 AM</c:v>
                </c:pt>
                <c:pt idx="443">
                  <c:v>10:06:09 AM</c:v>
                </c:pt>
                <c:pt idx="444">
                  <c:v>10:06:19 AM</c:v>
                </c:pt>
                <c:pt idx="445">
                  <c:v>10:06:29 AM</c:v>
                </c:pt>
                <c:pt idx="446">
                  <c:v>10:06:39 AM</c:v>
                </c:pt>
                <c:pt idx="447">
                  <c:v>10:06:49 AM</c:v>
                </c:pt>
                <c:pt idx="448">
                  <c:v>10:07:09 AM</c:v>
                </c:pt>
                <c:pt idx="449">
                  <c:v>10:07:19 AM</c:v>
                </c:pt>
                <c:pt idx="450">
                  <c:v>10:07:29 AM</c:v>
                </c:pt>
                <c:pt idx="451">
                  <c:v>10:07:39 AM</c:v>
                </c:pt>
                <c:pt idx="452">
                  <c:v>10:07:49 AM</c:v>
                </c:pt>
                <c:pt idx="453">
                  <c:v>10:07:59 AM</c:v>
                </c:pt>
                <c:pt idx="454">
                  <c:v>10:08:09 AM</c:v>
                </c:pt>
                <c:pt idx="455">
                  <c:v>10:08:19 AM</c:v>
                </c:pt>
                <c:pt idx="456">
                  <c:v>10:08:29 AM</c:v>
                </c:pt>
                <c:pt idx="457">
                  <c:v>10:08:39 AM</c:v>
                </c:pt>
                <c:pt idx="458">
                  <c:v>10:08:59 AM</c:v>
                </c:pt>
                <c:pt idx="459">
                  <c:v>10:09:09 AM</c:v>
                </c:pt>
                <c:pt idx="460">
                  <c:v>10:09:19 AM</c:v>
                </c:pt>
                <c:pt idx="461">
                  <c:v>10:09:29 AM</c:v>
                </c:pt>
                <c:pt idx="462">
                  <c:v>10:09:39 AM</c:v>
                </c:pt>
                <c:pt idx="463">
                  <c:v>10:09:49 AM</c:v>
                </c:pt>
                <c:pt idx="464">
                  <c:v>10:09:59 AM</c:v>
                </c:pt>
                <c:pt idx="465">
                  <c:v>10:10:19 AM</c:v>
                </c:pt>
                <c:pt idx="466">
                  <c:v>10:10:39 AM</c:v>
                </c:pt>
                <c:pt idx="467">
                  <c:v>10:10:49 AM</c:v>
                </c:pt>
                <c:pt idx="468">
                  <c:v>10:10:59 AM</c:v>
                </c:pt>
                <c:pt idx="469">
                  <c:v>10:11:09 AM</c:v>
                </c:pt>
                <c:pt idx="470">
                  <c:v>10:11:19 AM</c:v>
                </c:pt>
                <c:pt idx="471">
                  <c:v>10:11:29 AM</c:v>
                </c:pt>
                <c:pt idx="472">
                  <c:v>10:11:39 AM</c:v>
                </c:pt>
                <c:pt idx="473">
                  <c:v>10:11:49 AM</c:v>
                </c:pt>
                <c:pt idx="474">
                  <c:v>10:11:59 AM</c:v>
                </c:pt>
                <c:pt idx="475">
                  <c:v>10:12:09 AM</c:v>
                </c:pt>
                <c:pt idx="476">
                  <c:v>10:12:19 AM</c:v>
                </c:pt>
                <c:pt idx="477">
                  <c:v>10:12:29 AM</c:v>
                </c:pt>
                <c:pt idx="478">
                  <c:v>10:12:39 AM</c:v>
                </c:pt>
                <c:pt idx="479">
                  <c:v>10:12:49 AM</c:v>
                </c:pt>
                <c:pt idx="480">
                  <c:v>10:12:59 AM</c:v>
                </c:pt>
                <c:pt idx="481">
                  <c:v>10:13:09 AM</c:v>
                </c:pt>
                <c:pt idx="482">
                  <c:v>10:13:19 AM</c:v>
                </c:pt>
                <c:pt idx="483">
                  <c:v>10:13:29 AM</c:v>
                </c:pt>
                <c:pt idx="484">
                  <c:v>10:13:39 AM</c:v>
                </c:pt>
                <c:pt idx="485">
                  <c:v>10:13:49 AM</c:v>
                </c:pt>
                <c:pt idx="486">
                  <c:v>10:13:59 AM</c:v>
                </c:pt>
                <c:pt idx="487">
                  <c:v>10:14:09 AM</c:v>
                </c:pt>
                <c:pt idx="488">
                  <c:v>10:14:19 AM</c:v>
                </c:pt>
                <c:pt idx="489">
                  <c:v>10:14:29 AM</c:v>
                </c:pt>
                <c:pt idx="490">
                  <c:v>10:14:39 AM</c:v>
                </c:pt>
                <c:pt idx="491">
                  <c:v>10:14:49 AM</c:v>
                </c:pt>
                <c:pt idx="492">
                  <c:v>10:14:59 AM</c:v>
                </c:pt>
                <c:pt idx="493">
                  <c:v>10:15:09 AM</c:v>
                </c:pt>
                <c:pt idx="494">
                  <c:v>10:15:19 AM</c:v>
                </c:pt>
                <c:pt idx="495">
                  <c:v>10:15:29 AM</c:v>
                </c:pt>
                <c:pt idx="496">
                  <c:v>10:15:39 AM</c:v>
                </c:pt>
                <c:pt idx="497">
                  <c:v>10:15:49 AM</c:v>
                </c:pt>
                <c:pt idx="498">
                  <c:v>10:15:59 AM</c:v>
                </c:pt>
                <c:pt idx="499">
                  <c:v>10:16:09 AM</c:v>
                </c:pt>
                <c:pt idx="500">
                  <c:v>10:16:19 AM</c:v>
                </c:pt>
                <c:pt idx="501">
                  <c:v>10:16:29 AM</c:v>
                </c:pt>
                <c:pt idx="502">
                  <c:v>10:16:39 AM</c:v>
                </c:pt>
                <c:pt idx="503">
                  <c:v>10:16:50 AM</c:v>
                </c:pt>
                <c:pt idx="504">
                  <c:v>10:17:00 AM</c:v>
                </c:pt>
                <c:pt idx="505">
                  <c:v>10:17:09 AM</c:v>
                </c:pt>
                <c:pt idx="506">
                  <c:v>10:17:19 AM</c:v>
                </c:pt>
                <c:pt idx="507">
                  <c:v>10:17:29 AM</c:v>
                </c:pt>
                <c:pt idx="508">
                  <c:v>10:17:39 AM</c:v>
                </c:pt>
                <c:pt idx="509">
                  <c:v>10:17:49 AM</c:v>
                </c:pt>
                <c:pt idx="510">
                  <c:v>10:17:59 AM</c:v>
                </c:pt>
                <c:pt idx="511">
                  <c:v>10:18:09 AM</c:v>
                </c:pt>
                <c:pt idx="512">
                  <c:v>10:18:19 AM</c:v>
                </c:pt>
                <c:pt idx="513">
                  <c:v>10:18:30 AM</c:v>
                </c:pt>
                <c:pt idx="514">
                  <c:v>10:18:40 AM</c:v>
                </c:pt>
                <c:pt idx="515">
                  <c:v>10:18:50 AM</c:v>
                </c:pt>
                <c:pt idx="516">
                  <c:v>10:19:00 AM</c:v>
                </c:pt>
                <c:pt idx="517">
                  <c:v>10:19:10 AM</c:v>
                </c:pt>
                <c:pt idx="518">
                  <c:v>10:19:19 AM</c:v>
                </c:pt>
                <c:pt idx="519">
                  <c:v>10:19:29 AM</c:v>
                </c:pt>
                <c:pt idx="520">
                  <c:v>10:19:39 AM</c:v>
                </c:pt>
                <c:pt idx="521">
                  <c:v>10:19:49 AM</c:v>
                </c:pt>
                <c:pt idx="522">
                  <c:v>10:19:59 AM</c:v>
                </c:pt>
                <c:pt idx="523">
                  <c:v>10:20:09 AM</c:v>
                </c:pt>
                <c:pt idx="524">
                  <c:v>10:20:20 AM</c:v>
                </c:pt>
                <c:pt idx="525">
                  <c:v>10:20:30 AM</c:v>
                </c:pt>
                <c:pt idx="526">
                  <c:v>10:20:40 AM</c:v>
                </c:pt>
                <c:pt idx="527">
                  <c:v>10:20:50 AM</c:v>
                </c:pt>
                <c:pt idx="528">
                  <c:v>10:21:00 AM</c:v>
                </c:pt>
                <c:pt idx="529">
                  <c:v>10:21:10 AM</c:v>
                </c:pt>
                <c:pt idx="530">
                  <c:v>10:21:20 AM</c:v>
                </c:pt>
                <c:pt idx="531">
                  <c:v>10:21:40 AM</c:v>
                </c:pt>
                <c:pt idx="532">
                  <c:v>10:21:50 AM</c:v>
                </c:pt>
                <c:pt idx="533">
                  <c:v>10:21:59 AM</c:v>
                </c:pt>
                <c:pt idx="534">
                  <c:v>10:22:10 AM</c:v>
                </c:pt>
                <c:pt idx="535">
                  <c:v>10:22:20 AM</c:v>
                </c:pt>
                <c:pt idx="536">
                  <c:v>10:22:40 AM</c:v>
                </c:pt>
                <c:pt idx="537">
                  <c:v>10:22:50 AM</c:v>
                </c:pt>
                <c:pt idx="538">
                  <c:v>10:23:00 AM</c:v>
                </c:pt>
                <c:pt idx="539">
                  <c:v>10:23:10 AM</c:v>
                </c:pt>
                <c:pt idx="540">
                  <c:v>10:23:20 AM</c:v>
                </c:pt>
                <c:pt idx="541">
                  <c:v>10:23:30 AM</c:v>
                </c:pt>
                <c:pt idx="542">
                  <c:v>10:23:40 AM</c:v>
                </c:pt>
                <c:pt idx="543">
                  <c:v>10:23:50 AM</c:v>
                </c:pt>
                <c:pt idx="544">
                  <c:v>10:24:00 AM</c:v>
                </c:pt>
                <c:pt idx="545">
                  <c:v>10:24:10 AM</c:v>
                </c:pt>
                <c:pt idx="546">
                  <c:v>10:24:20 AM</c:v>
                </c:pt>
                <c:pt idx="547">
                  <c:v>10:24:30 AM</c:v>
                </c:pt>
                <c:pt idx="548">
                  <c:v>10:24:40 AM</c:v>
                </c:pt>
                <c:pt idx="549">
                  <c:v>10:24:50 AM</c:v>
                </c:pt>
                <c:pt idx="550">
                  <c:v>10:25:10 AM</c:v>
                </c:pt>
                <c:pt idx="551">
                  <c:v>10:25:20 AM</c:v>
                </c:pt>
                <c:pt idx="552">
                  <c:v>10:25:30 AM</c:v>
                </c:pt>
                <c:pt idx="553">
                  <c:v>10:25:40 AM</c:v>
                </c:pt>
                <c:pt idx="554">
                  <c:v>10:25:50 AM</c:v>
                </c:pt>
                <c:pt idx="555">
                  <c:v>10:26:10 AM</c:v>
                </c:pt>
                <c:pt idx="556">
                  <c:v>10:26:20 AM</c:v>
                </c:pt>
                <c:pt idx="557">
                  <c:v>10:26:30 AM</c:v>
                </c:pt>
                <c:pt idx="558">
                  <c:v>10:26:50 AM</c:v>
                </c:pt>
                <c:pt idx="559">
                  <c:v>10:27:00 AM</c:v>
                </c:pt>
                <c:pt idx="560">
                  <c:v>10:27:10 AM</c:v>
                </c:pt>
                <c:pt idx="561">
                  <c:v>10:27:30 AM</c:v>
                </c:pt>
                <c:pt idx="562">
                  <c:v>10:27:40 AM</c:v>
                </c:pt>
                <c:pt idx="563">
                  <c:v>10:28:00 AM</c:v>
                </c:pt>
                <c:pt idx="564">
                  <c:v>10:28:10 AM</c:v>
                </c:pt>
                <c:pt idx="565">
                  <c:v>10:28:20 AM</c:v>
                </c:pt>
                <c:pt idx="566">
                  <c:v>10:28:30 AM</c:v>
                </c:pt>
                <c:pt idx="567">
                  <c:v>10:28:40 AM</c:v>
                </c:pt>
                <c:pt idx="568">
                  <c:v>10:28:50 AM</c:v>
                </c:pt>
                <c:pt idx="569">
                  <c:v>10:29:00 AM</c:v>
                </c:pt>
                <c:pt idx="570">
                  <c:v>10:29:10 AM</c:v>
                </c:pt>
                <c:pt idx="571">
                  <c:v>10:29:20 AM</c:v>
                </c:pt>
                <c:pt idx="572">
                  <c:v>10:29:30 AM</c:v>
                </c:pt>
                <c:pt idx="573">
                  <c:v>10:29:50 AM</c:v>
                </c:pt>
                <c:pt idx="574">
                  <c:v>10:29:59 AM</c:v>
                </c:pt>
                <c:pt idx="575">
                  <c:v>10:30:01 AM</c:v>
                </c:pt>
                <c:pt idx="576">
                  <c:v>10:30:40 AM</c:v>
                </c:pt>
                <c:pt idx="577">
                  <c:v>10:30:50 AM</c:v>
                </c:pt>
                <c:pt idx="578">
                  <c:v>10:31:10 AM</c:v>
                </c:pt>
                <c:pt idx="579">
                  <c:v>10:31:20 AM</c:v>
                </c:pt>
                <c:pt idx="580">
                  <c:v>10:31:40 AM</c:v>
                </c:pt>
                <c:pt idx="581">
                  <c:v>10:32:00 AM</c:v>
                </c:pt>
                <c:pt idx="582">
                  <c:v>10:32:20 AM</c:v>
                </c:pt>
                <c:pt idx="583">
                  <c:v>10:32:30 AM</c:v>
                </c:pt>
                <c:pt idx="584">
                  <c:v>10:32:50 AM</c:v>
                </c:pt>
                <c:pt idx="585">
                  <c:v>10:33:00 AM</c:v>
                </c:pt>
                <c:pt idx="586">
                  <c:v>10:33:10 AM</c:v>
                </c:pt>
                <c:pt idx="587">
                  <c:v>10:33:20 AM</c:v>
                </c:pt>
                <c:pt idx="588">
                  <c:v>10:33:30 AM</c:v>
                </c:pt>
                <c:pt idx="589">
                  <c:v>10:33:50 AM</c:v>
                </c:pt>
                <c:pt idx="590">
                  <c:v>10:34:00 AM</c:v>
                </c:pt>
                <c:pt idx="591">
                  <c:v>10:34:10 AM</c:v>
                </c:pt>
                <c:pt idx="592">
                  <c:v>10:34:20 AM</c:v>
                </c:pt>
                <c:pt idx="593">
                  <c:v>10:34:40 AM</c:v>
                </c:pt>
                <c:pt idx="594">
                  <c:v>10:34:50 AM</c:v>
                </c:pt>
                <c:pt idx="595">
                  <c:v>10:35:00 AM</c:v>
                </c:pt>
                <c:pt idx="596">
                  <c:v>10:35:10 AM</c:v>
                </c:pt>
                <c:pt idx="597">
                  <c:v>10:35:20 AM</c:v>
                </c:pt>
                <c:pt idx="598">
                  <c:v>10:35:30 AM</c:v>
                </c:pt>
                <c:pt idx="599">
                  <c:v>10:35:40 AM</c:v>
                </c:pt>
                <c:pt idx="600">
                  <c:v>10:35:50 AM</c:v>
                </c:pt>
                <c:pt idx="601">
                  <c:v>10:36:00 AM</c:v>
                </c:pt>
                <c:pt idx="602">
                  <c:v>10:36:10 AM</c:v>
                </c:pt>
                <c:pt idx="603">
                  <c:v>10:36:30 AM</c:v>
                </c:pt>
                <c:pt idx="604">
                  <c:v>10:36:40 AM</c:v>
                </c:pt>
                <c:pt idx="605">
                  <c:v>10:36:50 AM</c:v>
                </c:pt>
                <c:pt idx="606">
                  <c:v>10:37:00 AM</c:v>
                </c:pt>
                <c:pt idx="607">
                  <c:v>10:37:10 AM</c:v>
                </c:pt>
                <c:pt idx="608">
                  <c:v>10:37:20 AM</c:v>
                </c:pt>
                <c:pt idx="609">
                  <c:v>10:37:30 AM</c:v>
                </c:pt>
                <c:pt idx="610">
                  <c:v>10:37:40 AM</c:v>
                </c:pt>
                <c:pt idx="611">
                  <c:v>10:37:50 AM</c:v>
                </c:pt>
                <c:pt idx="612">
                  <c:v>10:38:00 AM</c:v>
                </c:pt>
                <c:pt idx="613">
                  <c:v>10:38:10 AM</c:v>
                </c:pt>
                <c:pt idx="614">
                  <c:v>10:38:20 AM</c:v>
                </c:pt>
                <c:pt idx="615">
                  <c:v>10:38:30 AM</c:v>
                </c:pt>
                <c:pt idx="616">
                  <c:v>10:38:40 AM</c:v>
                </c:pt>
                <c:pt idx="617">
                  <c:v>10:38:50 AM</c:v>
                </c:pt>
                <c:pt idx="618">
                  <c:v>10:39:00 AM</c:v>
                </c:pt>
                <c:pt idx="619">
                  <c:v>10:39:07 AM</c:v>
                </c:pt>
                <c:pt idx="620">
                  <c:v>10:39:11 AM</c:v>
                </c:pt>
                <c:pt idx="621">
                  <c:v>10:39:12 AM</c:v>
                </c:pt>
                <c:pt idx="622">
                  <c:v>10:39:20 AM</c:v>
                </c:pt>
                <c:pt idx="623">
                  <c:v>10:43:20 AM</c:v>
                </c:pt>
                <c:pt idx="624">
                  <c:v>11:03:41 AM</c:v>
                </c:pt>
                <c:pt idx="625">
                  <c:v>11:04:11 AM</c:v>
                </c:pt>
                <c:pt idx="626">
                  <c:v>11:04:21 AM</c:v>
                </c:pt>
                <c:pt idx="627">
                  <c:v>11:04:26 AM</c:v>
                </c:pt>
                <c:pt idx="628">
                  <c:v>11:04:31 AM</c:v>
                </c:pt>
                <c:pt idx="629">
                  <c:v>11:04:47 AM</c:v>
                </c:pt>
                <c:pt idx="630">
                  <c:v>11:04:49 AM</c:v>
                </c:pt>
                <c:pt idx="631">
                  <c:v>11:04:51 AM</c:v>
                </c:pt>
              </c:strCache>
            </c:strRef>
          </c:xVal>
          <c:yVal>
            <c:numRef>
              <c:f>'Raw Data'!$D$1:$D$632</c:f>
              <c:numCache>
                <c:formatCode>General</c:formatCode>
                <c:ptCount val="632"/>
                <c:pt idx="0">
                  <c:v>0</c:v>
                </c:pt>
                <c:pt idx="1">
                  <c:v>-94</c:v>
                </c:pt>
                <c:pt idx="2">
                  <c:v>-87</c:v>
                </c:pt>
                <c:pt idx="3">
                  <c:v>-93</c:v>
                </c:pt>
                <c:pt idx="4">
                  <c:v>-86</c:v>
                </c:pt>
                <c:pt idx="5">
                  <c:v>-88</c:v>
                </c:pt>
                <c:pt idx="6">
                  <c:v>-85</c:v>
                </c:pt>
                <c:pt idx="7">
                  <c:v>-93</c:v>
                </c:pt>
                <c:pt idx="8">
                  <c:v>-87</c:v>
                </c:pt>
                <c:pt idx="9">
                  <c:v>-85</c:v>
                </c:pt>
                <c:pt idx="10">
                  <c:v>-88</c:v>
                </c:pt>
                <c:pt idx="11">
                  <c:v>-94</c:v>
                </c:pt>
                <c:pt idx="12">
                  <c:v>-84</c:v>
                </c:pt>
                <c:pt idx="13">
                  <c:v>-91</c:v>
                </c:pt>
                <c:pt idx="14">
                  <c:v>-85</c:v>
                </c:pt>
                <c:pt idx="15">
                  <c:v>-88</c:v>
                </c:pt>
                <c:pt idx="16">
                  <c:v>-87</c:v>
                </c:pt>
                <c:pt idx="17">
                  <c:v>-85</c:v>
                </c:pt>
                <c:pt idx="18">
                  <c:v>-94</c:v>
                </c:pt>
                <c:pt idx="19">
                  <c:v>-90</c:v>
                </c:pt>
                <c:pt idx="20">
                  <c:v>-85</c:v>
                </c:pt>
                <c:pt idx="21">
                  <c:v>-86</c:v>
                </c:pt>
                <c:pt idx="22">
                  <c:v>-86</c:v>
                </c:pt>
                <c:pt idx="23">
                  <c:v>-87</c:v>
                </c:pt>
                <c:pt idx="24">
                  <c:v>-87</c:v>
                </c:pt>
                <c:pt idx="25">
                  <c:v>-86</c:v>
                </c:pt>
                <c:pt idx="26">
                  <c:v>-85</c:v>
                </c:pt>
                <c:pt idx="27">
                  <c:v>-80</c:v>
                </c:pt>
                <c:pt idx="28">
                  <c:v>-86</c:v>
                </c:pt>
                <c:pt idx="29">
                  <c:v>-80</c:v>
                </c:pt>
                <c:pt idx="30">
                  <c:v>-82</c:v>
                </c:pt>
                <c:pt idx="31">
                  <c:v>-81</c:v>
                </c:pt>
                <c:pt idx="32">
                  <c:v>-81</c:v>
                </c:pt>
                <c:pt idx="33">
                  <c:v>-99</c:v>
                </c:pt>
                <c:pt idx="34">
                  <c:v>-80</c:v>
                </c:pt>
                <c:pt idx="35">
                  <c:v>-93</c:v>
                </c:pt>
                <c:pt idx="36">
                  <c:v>-87</c:v>
                </c:pt>
                <c:pt idx="37">
                  <c:v>-85</c:v>
                </c:pt>
                <c:pt idx="38">
                  <c:v>-80</c:v>
                </c:pt>
                <c:pt idx="39">
                  <c:v>-78</c:v>
                </c:pt>
                <c:pt idx="40">
                  <c:v>-80</c:v>
                </c:pt>
                <c:pt idx="41">
                  <c:v>-85</c:v>
                </c:pt>
                <c:pt idx="42">
                  <c:v>-80</c:v>
                </c:pt>
                <c:pt idx="43">
                  <c:v>-77</c:v>
                </c:pt>
                <c:pt idx="44">
                  <c:v>-74</c:v>
                </c:pt>
                <c:pt idx="45">
                  <c:v>-89</c:v>
                </c:pt>
                <c:pt idx="46">
                  <c:v>-88</c:v>
                </c:pt>
                <c:pt idx="47">
                  <c:v>-82</c:v>
                </c:pt>
                <c:pt idx="48">
                  <c:v>-75</c:v>
                </c:pt>
                <c:pt idx="49">
                  <c:v>-77</c:v>
                </c:pt>
                <c:pt idx="50">
                  <c:v>-75</c:v>
                </c:pt>
                <c:pt idx="51">
                  <c:v>-81</c:v>
                </c:pt>
                <c:pt idx="52">
                  <c:v>-77</c:v>
                </c:pt>
                <c:pt idx="53">
                  <c:v>-74</c:v>
                </c:pt>
                <c:pt idx="54">
                  <c:v>-85</c:v>
                </c:pt>
                <c:pt idx="55">
                  <c:v>-73</c:v>
                </c:pt>
                <c:pt idx="56">
                  <c:v>-82</c:v>
                </c:pt>
                <c:pt idx="57">
                  <c:v>-77</c:v>
                </c:pt>
                <c:pt idx="58">
                  <c:v>-84</c:v>
                </c:pt>
                <c:pt idx="59">
                  <c:v>-83</c:v>
                </c:pt>
                <c:pt idx="60">
                  <c:v>-85</c:v>
                </c:pt>
                <c:pt idx="61">
                  <c:v>-77</c:v>
                </c:pt>
                <c:pt idx="62">
                  <c:v>-79</c:v>
                </c:pt>
                <c:pt idx="63">
                  <c:v>-82</c:v>
                </c:pt>
                <c:pt idx="64">
                  <c:v>-76</c:v>
                </c:pt>
                <c:pt idx="65">
                  <c:v>-84</c:v>
                </c:pt>
                <c:pt idx="66">
                  <c:v>-78</c:v>
                </c:pt>
                <c:pt idx="67">
                  <c:v>-82</c:v>
                </c:pt>
                <c:pt idx="68">
                  <c:v>-78</c:v>
                </c:pt>
                <c:pt idx="69">
                  <c:v>-79</c:v>
                </c:pt>
                <c:pt idx="70">
                  <c:v>-83</c:v>
                </c:pt>
                <c:pt idx="71">
                  <c:v>-78</c:v>
                </c:pt>
                <c:pt idx="72">
                  <c:v>-84</c:v>
                </c:pt>
                <c:pt idx="73">
                  <c:v>-77</c:v>
                </c:pt>
                <c:pt idx="74">
                  <c:v>-83</c:v>
                </c:pt>
                <c:pt idx="75">
                  <c:v>-83</c:v>
                </c:pt>
                <c:pt idx="76">
                  <c:v>-82</c:v>
                </c:pt>
                <c:pt idx="77">
                  <c:v>-81</c:v>
                </c:pt>
                <c:pt idx="78">
                  <c:v>-80</c:v>
                </c:pt>
                <c:pt idx="79">
                  <c:v>-83</c:v>
                </c:pt>
                <c:pt idx="80">
                  <c:v>-84</c:v>
                </c:pt>
                <c:pt idx="81">
                  <c:v>-80</c:v>
                </c:pt>
                <c:pt idx="82">
                  <c:v>-85</c:v>
                </c:pt>
                <c:pt idx="83">
                  <c:v>-85</c:v>
                </c:pt>
                <c:pt idx="84">
                  <c:v>-77</c:v>
                </c:pt>
                <c:pt idx="85">
                  <c:v>-80</c:v>
                </c:pt>
                <c:pt idx="86">
                  <c:v>-77</c:v>
                </c:pt>
                <c:pt idx="87">
                  <c:v>-84</c:v>
                </c:pt>
                <c:pt idx="88">
                  <c:v>-82</c:v>
                </c:pt>
                <c:pt idx="89">
                  <c:v>-83</c:v>
                </c:pt>
                <c:pt idx="90">
                  <c:v>-83</c:v>
                </c:pt>
                <c:pt idx="91">
                  <c:v>-82</c:v>
                </c:pt>
                <c:pt idx="92">
                  <c:v>-81</c:v>
                </c:pt>
                <c:pt idx="93">
                  <c:v>-83</c:v>
                </c:pt>
                <c:pt idx="94">
                  <c:v>-78</c:v>
                </c:pt>
                <c:pt idx="95">
                  <c:v>-82</c:v>
                </c:pt>
                <c:pt idx="96">
                  <c:v>-82</c:v>
                </c:pt>
                <c:pt idx="97">
                  <c:v>-80</c:v>
                </c:pt>
                <c:pt idx="98">
                  <c:v>-80</c:v>
                </c:pt>
                <c:pt idx="99">
                  <c:v>-79</c:v>
                </c:pt>
                <c:pt idx="100">
                  <c:v>-78</c:v>
                </c:pt>
                <c:pt idx="101">
                  <c:v>-77</c:v>
                </c:pt>
                <c:pt idx="102">
                  <c:v>-82</c:v>
                </c:pt>
                <c:pt idx="103">
                  <c:v>-77</c:v>
                </c:pt>
                <c:pt idx="104">
                  <c:v>-81</c:v>
                </c:pt>
                <c:pt idx="105">
                  <c:v>-78</c:v>
                </c:pt>
                <c:pt idx="106">
                  <c:v>-79</c:v>
                </c:pt>
                <c:pt idx="107">
                  <c:v>-79</c:v>
                </c:pt>
                <c:pt idx="108">
                  <c:v>-75</c:v>
                </c:pt>
                <c:pt idx="109">
                  <c:v>-77</c:v>
                </c:pt>
                <c:pt idx="110">
                  <c:v>-84</c:v>
                </c:pt>
                <c:pt idx="111">
                  <c:v>-83</c:v>
                </c:pt>
                <c:pt idx="112">
                  <c:v>-74</c:v>
                </c:pt>
                <c:pt idx="113">
                  <c:v>-76</c:v>
                </c:pt>
                <c:pt idx="114">
                  <c:v>-77</c:v>
                </c:pt>
                <c:pt idx="115">
                  <c:v>-85</c:v>
                </c:pt>
                <c:pt idx="116">
                  <c:v>-79</c:v>
                </c:pt>
                <c:pt idx="117">
                  <c:v>-80</c:v>
                </c:pt>
                <c:pt idx="118">
                  <c:v>-83</c:v>
                </c:pt>
                <c:pt idx="119">
                  <c:v>-83</c:v>
                </c:pt>
                <c:pt idx="120">
                  <c:v>-82</c:v>
                </c:pt>
                <c:pt idx="121">
                  <c:v>-81</c:v>
                </c:pt>
                <c:pt idx="122">
                  <c:v>-76</c:v>
                </c:pt>
                <c:pt idx="123">
                  <c:v>-79</c:v>
                </c:pt>
                <c:pt idx="124">
                  <c:v>-93</c:v>
                </c:pt>
                <c:pt idx="125">
                  <c:v>-77</c:v>
                </c:pt>
                <c:pt idx="126">
                  <c:v>-77</c:v>
                </c:pt>
                <c:pt idx="127">
                  <c:v>-82</c:v>
                </c:pt>
                <c:pt idx="128">
                  <c:v>-81</c:v>
                </c:pt>
                <c:pt idx="129">
                  <c:v>-81</c:v>
                </c:pt>
                <c:pt idx="130">
                  <c:v>-79</c:v>
                </c:pt>
                <c:pt idx="131">
                  <c:v>-75</c:v>
                </c:pt>
                <c:pt idx="132">
                  <c:v>-81</c:v>
                </c:pt>
                <c:pt idx="133">
                  <c:v>-82</c:v>
                </c:pt>
                <c:pt idx="134">
                  <c:v>-79</c:v>
                </c:pt>
                <c:pt idx="135">
                  <c:v>-72</c:v>
                </c:pt>
                <c:pt idx="136">
                  <c:v>-83</c:v>
                </c:pt>
                <c:pt idx="137">
                  <c:v>-80</c:v>
                </c:pt>
                <c:pt idx="138">
                  <c:v>-74</c:v>
                </c:pt>
                <c:pt idx="139">
                  <c:v>-83</c:v>
                </c:pt>
                <c:pt idx="140">
                  <c:v>-82</c:v>
                </c:pt>
                <c:pt idx="141">
                  <c:v>-73</c:v>
                </c:pt>
                <c:pt idx="142">
                  <c:v>-77</c:v>
                </c:pt>
                <c:pt idx="143">
                  <c:v>-76</c:v>
                </c:pt>
                <c:pt idx="144">
                  <c:v>-81</c:v>
                </c:pt>
                <c:pt idx="145">
                  <c:v>-76</c:v>
                </c:pt>
                <c:pt idx="146">
                  <c:v>-84</c:v>
                </c:pt>
                <c:pt idx="147">
                  <c:v>-79</c:v>
                </c:pt>
                <c:pt idx="148">
                  <c:v>-79</c:v>
                </c:pt>
                <c:pt idx="149">
                  <c:v>-77</c:v>
                </c:pt>
                <c:pt idx="150">
                  <c:v>-81</c:v>
                </c:pt>
                <c:pt idx="151">
                  <c:v>-84</c:v>
                </c:pt>
                <c:pt idx="152">
                  <c:v>-87</c:v>
                </c:pt>
                <c:pt idx="153">
                  <c:v>-84</c:v>
                </c:pt>
                <c:pt idx="154">
                  <c:v>-84</c:v>
                </c:pt>
                <c:pt idx="155">
                  <c:v>-78</c:v>
                </c:pt>
                <c:pt idx="156">
                  <c:v>-79</c:v>
                </c:pt>
                <c:pt idx="157">
                  <c:v>-79</c:v>
                </c:pt>
                <c:pt idx="158">
                  <c:v>-85</c:v>
                </c:pt>
                <c:pt idx="159">
                  <c:v>-78</c:v>
                </c:pt>
                <c:pt idx="160">
                  <c:v>-82</c:v>
                </c:pt>
                <c:pt idx="161">
                  <c:v>-82</c:v>
                </c:pt>
                <c:pt idx="162">
                  <c:v>-82</c:v>
                </c:pt>
                <c:pt idx="163">
                  <c:v>-86</c:v>
                </c:pt>
                <c:pt idx="164">
                  <c:v>-81</c:v>
                </c:pt>
                <c:pt idx="165">
                  <c:v>-86</c:v>
                </c:pt>
                <c:pt idx="166">
                  <c:v>-79</c:v>
                </c:pt>
                <c:pt idx="167">
                  <c:v>-86</c:v>
                </c:pt>
                <c:pt idx="168">
                  <c:v>-82</c:v>
                </c:pt>
                <c:pt idx="169">
                  <c:v>-85</c:v>
                </c:pt>
                <c:pt idx="170">
                  <c:v>-79</c:v>
                </c:pt>
                <c:pt idx="171">
                  <c:v>-91</c:v>
                </c:pt>
                <c:pt idx="172">
                  <c:v>-80</c:v>
                </c:pt>
                <c:pt idx="173">
                  <c:v>-84</c:v>
                </c:pt>
                <c:pt idx="174">
                  <c:v>-84</c:v>
                </c:pt>
                <c:pt idx="175">
                  <c:v>-83</c:v>
                </c:pt>
                <c:pt idx="176">
                  <c:v>-80</c:v>
                </c:pt>
                <c:pt idx="177">
                  <c:v>-83</c:v>
                </c:pt>
                <c:pt idx="178">
                  <c:v>-89</c:v>
                </c:pt>
                <c:pt idx="179">
                  <c:v>-82</c:v>
                </c:pt>
                <c:pt idx="180">
                  <c:v>-82</c:v>
                </c:pt>
                <c:pt idx="181">
                  <c:v>-86</c:v>
                </c:pt>
                <c:pt idx="182">
                  <c:v>-86</c:v>
                </c:pt>
                <c:pt idx="183">
                  <c:v>-80</c:v>
                </c:pt>
                <c:pt idx="184">
                  <c:v>-82</c:v>
                </c:pt>
                <c:pt idx="185">
                  <c:v>-81</c:v>
                </c:pt>
                <c:pt idx="186">
                  <c:v>-85</c:v>
                </c:pt>
                <c:pt idx="187">
                  <c:v>-84</c:v>
                </c:pt>
                <c:pt idx="188">
                  <c:v>-85</c:v>
                </c:pt>
                <c:pt idx="189">
                  <c:v>-82</c:v>
                </c:pt>
                <c:pt idx="190">
                  <c:v>-91</c:v>
                </c:pt>
                <c:pt idx="191">
                  <c:v>-78</c:v>
                </c:pt>
                <c:pt idx="192">
                  <c:v>-83</c:v>
                </c:pt>
                <c:pt idx="193">
                  <c:v>-86</c:v>
                </c:pt>
                <c:pt idx="194">
                  <c:v>-86</c:v>
                </c:pt>
                <c:pt idx="195">
                  <c:v>-85</c:v>
                </c:pt>
                <c:pt idx="196">
                  <c:v>-86</c:v>
                </c:pt>
                <c:pt idx="197">
                  <c:v>-88</c:v>
                </c:pt>
                <c:pt idx="198">
                  <c:v>-86</c:v>
                </c:pt>
                <c:pt idx="199">
                  <c:v>-84</c:v>
                </c:pt>
                <c:pt idx="200">
                  <c:v>-89</c:v>
                </c:pt>
                <c:pt idx="201">
                  <c:v>-79</c:v>
                </c:pt>
                <c:pt idx="202">
                  <c:v>-81</c:v>
                </c:pt>
                <c:pt idx="203">
                  <c:v>-79</c:v>
                </c:pt>
                <c:pt idx="204">
                  <c:v>-81</c:v>
                </c:pt>
                <c:pt idx="205">
                  <c:v>-83</c:v>
                </c:pt>
                <c:pt idx="206">
                  <c:v>-81</c:v>
                </c:pt>
                <c:pt idx="207">
                  <c:v>-82</c:v>
                </c:pt>
                <c:pt idx="208">
                  <c:v>-87</c:v>
                </c:pt>
                <c:pt idx="209">
                  <c:v>-81</c:v>
                </c:pt>
                <c:pt idx="210">
                  <c:v>-82</c:v>
                </c:pt>
                <c:pt idx="211">
                  <c:v>-87</c:v>
                </c:pt>
                <c:pt idx="212">
                  <c:v>-84</c:v>
                </c:pt>
                <c:pt idx="213">
                  <c:v>-84</c:v>
                </c:pt>
                <c:pt idx="214">
                  <c:v>-85</c:v>
                </c:pt>
                <c:pt idx="215">
                  <c:v>-87</c:v>
                </c:pt>
                <c:pt idx="216">
                  <c:v>-80</c:v>
                </c:pt>
                <c:pt idx="217">
                  <c:v>-91</c:v>
                </c:pt>
                <c:pt idx="218">
                  <c:v>-83</c:v>
                </c:pt>
                <c:pt idx="219">
                  <c:v>-84</c:v>
                </c:pt>
                <c:pt idx="220">
                  <c:v>-82</c:v>
                </c:pt>
                <c:pt idx="221">
                  <c:v>-81</c:v>
                </c:pt>
                <c:pt idx="222">
                  <c:v>-83</c:v>
                </c:pt>
                <c:pt idx="223">
                  <c:v>-93</c:v>
                </c:pt>
                <c:pt idx="224">
                  <c:v>-83</c:v>
                </c:pt>
                <c:pt idx="225">
                  <c:v>-80</c:v>
                </c:pt>
                <c:pt idx="226">
                  <c:v>-80</c:v>
                </c:pt>
                <c:pt idx="227">
                  <c:v>-84</c:v>
                </c:pt>
                <c:pt idx="228">
                  <c:v>-92</c:v>
                </c:pt>
                <c:pt idx="229">
                  <c:v>-86</c:v>
                </c:pt>
                <c:pt idx="230">
                  <c:v>-85</c:v>
                </c:pt>
                <c:pt idx="231">
                  <c:v>-84</c:v>
                </c:pt>
                <c:pt idx="232">
                  <c:v>-82</c:v>
                </c:pt>
                <c:pt idx="233">
                  <c:v>-83</c:v>
                </c:pt>
                <c:pt idx="234">
                  <c:v>-85</c:v>
                </c:pt>
                <c:pt idx="235">
                  <c:v>-83</c:v>
                </c:pt>
                <c:pt idx="236">
                  <c:v>-96</c:v>
                </c:pt>
                <c:pt idx="237">
                  <c:v>-89</c:v>
                </c:pt>
                <c:pt idx="238">
                  <c:v>-84</c:v>
                </c:pt>
                <c:pt idx="239">
                  <c:v>-83</c:v>
                </c:pt>
                <c:pt idx="240">
                  <c:v>-80</c:v>
                </c:pt>
                <c:pt idx="241">
                  <c:v>-93</c:v>
                </c:pt>
                <c:pt idx="242">
                  <c:v>-85</c:v>
                </c:pt>
                <c:pt idx="243">
                  <c:v>-88</c:v>
                </c:pt>
                <c:pt idx="244">
                  <c:v>-84</c:v>
                </c:pt>
                <c:pt idx="245">
                  <c:v>-79</c:v>
                </c:pt>
                <c:pt idx="246">
                  <c:v>-86</c:v>
                </c:pt>
                <c:pt idx="247">
                  <c:v>-86</c:v>
                </c:pt>
                <c:pt idx="248">
                  <c:v>-81</c:v>
                </c:pt>
                <c:pt idx="249">
                  <c:v>-82</c:v>
                </c:pt>
                <c:pt idx="250">
                  <c:v>-80</c:v>
                </c:pt>
                <c:pt idx="251">
                  <c:v>-80</c:v>
                </c:pt>
                <c:pt idx="252">
                  <c:v>-83</c:v>
                </c:pt>
                <c:pt idx="253">
                  <c:v>-94</c:v>
                </c:pt>
                <c:pt idx="254">
                  <c:v>-80</c:v>
                </c:pt>
                <c:pt idx="255">
                  <c:v>-85</c:v>
                </c:pt>
                <c:pt idx="256">
                  <c:v>-82</c:v>
                </c:pt>
                <c:pt idx="257">
                  <c:v>-96</c:v>
                </c:pt>
                <c:pt idx="258">
                  <c:v>-81</c:v>
                </c:pt>
                <c:pt idx="259">
                  <c:v>-82</c:v>
                </c:pt>
                <c:pt idx="260">
                  <c:v>-83</c:v>
                </c:pt>
                <c:pt idx="261">
                  <c:v>-81</c:v>
                </c:pt>
                <c:pt idx="262">
                  <c:v>-80</c:v>
                </c:pt>
                <c:pt idx="263">
                  <c:v>-95</c:v>
                </c:pt>
                <c:pt idx="264">
                  <c:v>-84</c:v>
                </c:pt>
                <c:pt idx="265">
                  <c:v>-77</c:v>
                </c:pt>
                <c:pt idx="266">
                  <c:v>-84</c:v>
                </c:pt>
                <c:pt idx="267">
                  <c:v>-79</c:v>
                </c:pt>
                <c:pt idx="268">
                  <c:v>-80</c:v>
                </c:pt>
                <c:pt idx="269">
                  <c:v>-85</c:v>
                </c:pt>
                <c:pt idx="270">
                  <c:v>-82</c:v>
                </c:pt>
                <c:pt idx="271">
                  <c:v>-85</c:v>
                </c:pt>
                <c:pt idx="272">
                  <c:v>-83</c:v>
                </c:pt>
                <c:pt idx="273">
                  <c:v>-81</c:v>
                </c:pt>
                <c:pt idx="274">
                  <c:v>-87</c:v>
                </c:pt>
                <c:pt idx="275">
                  <c:v>-78</c:v>
                </c:pt>
                <c:pt idx="276">
                  <c:v>-82</c:v>
                </c:pt>
                <c:pt idx="277">
                  <c:v>-86</c:v>
                </c:pt>
                <c:pt idx="278">
                  <c:v>-83</c:v>
                </c:pt>
                <c:pt idx="279">
                  <c:v>-81</c:v>
                </c:pt>
                <c:pt idx="280">
                  <c:v>-85</c:v>
                </c:pt>
                <c:pt idx="281">
                  <c:v>-82</c:v>
                </c:pt>
                <c:pt idx="282">
                  <c:v>-82</c:v>
                </c:pt>
                <c:pt idx="283">
                  <c:v>-81</c:v>
                </c:pt>
                <c:pt idx="284">
                  <c:v>-85</c:v>
                </c:pt>
                <c:pt idx="285">
                  <c:v>-84</c:v>
                </c:pt>
                <c:pt idx="286">
                  <c:v>-85</c:v>
                </c:pt>
                <c:pt idx="287">
                  <c:v>-85</c:v>
                </c:pt>
                <c:pt idx="288">
                  <c:v>-88</c:v>
                </c:pt>
                <c:pt idx="289">
                  <c:v>-82</c:v>
                </c:pt>
                <c:pt idx="290">
                  <c:v>-84</c:v>
                </c:pt>
                <c:pt idx="291">
                  <c:v>-87</c:v>
                </c:pt>
                <c:pt idx="292">
                  <c:v>-85</c:v>
                </c:pt>
                <c:pt idx="293">
                  <c:v>-87</c:v>
                </c:pt>
                <c:pt idx="294">
                  <c:v>-85</c:v>
                </c:pt>
                <c:pt idx="295">
                  <c:v>-84</c:v>
                </c:pt>
                <c:pt idx="296">
                  <c:v>-85</c:v>
                </c:pt>
                <c:pt idx="297">
                  <c:v>-80</c:v>
                </c:pt>
                <c:pt idx="298">
                  <c:v>-85</c:v>
                </c:pt>
                <c:pt idx="299">
                  <c:v>-82</c:v>
                </c:pt>
                <c:pt idx="300">
                  <c:v>-87</c:v>
                </c:pt>
                <c:pt idx="301">
                  <c:v>-84</c:v>
                </c:pt>
                <c:pt idx="302">
                  <c:v>-84</c:v>
                </c:pt>
                <c:pt idx="303">
                  <c:v>-89</c:v>
                </c:pt>
                <c:pt idx="304">
                  <c:v>-86</c:v>
                </c:pt>
                <c:pt idx="305">
                  <c:v>-83</c:v>
                </c:pt>
                <c:pt idx="306">
                  <c:v>-82</c:v>
                </c:pt>
                <c:pt idx="307">
                  <c:v>-89</c:v>
                </c:pt>
                <c:pt idx="308">
                  <c:v>-83</c:v>
                </c:pt>
                <c:pt idx="309">
                  <c:v>-94</c:v>
                </c:pt>
                <c:pt idx="310">
                  <c:v>-86</c:v>
                </c:pt>
                <c:pt idx="311">
                  <c:v>-86</c:v>
                </c:pt>
                <c:pt idx="312">
                  <c:v>-84</c:v>
                </c:pt>
                <c:pt idx="313">
                  <c:v>-83</c:v>
                </c:pt>
                <c:pt idx="314">
                  <c:v>-85</c:v>
                </c:pt>
                <c:pt idx="315">
                  <c:v>-81</c:v>
                </c:pt>
                <c:pt idx="316">
                  <c:v>-85</c:v>
                </c:pt>
                <c:pt idx="317">
                  <c:v>-87</c:v>
                </c:pt>
                <c:pt idx="318">
                  <c:v>-85</c:v>
                </c:pt>
                <c:pt idx="319">
                  <c:v>-85</c:v>
                </c:pt>
                <c:pt idx="320">
                  <c:v>-83</c:v>
                </c:pt>
                <c:pt idx="321">
                  <c:v>-84</c:v>
                </c:pt>
                <c:pt idx="322">
                  <c:v>-82</c:v>
                </c:pt>
                <c:pt idx="323">
                  <c:v>-91</c:v>
                </c:pt>
                <c:pt idx="324">
                  <c:v>-80</c:v>
                </c:pt>
                <c:pt idx="325">
                  <c:v>-81</c:v>
                </c:pt>
                <c:pt idx="326">
                  <c:v>-85</c:v>
                </c:pt>
                <c:pt idx="327">
                  <c:v>-87</c:v>
                </c:pt>
                <c:pt idx="328">
                  <c:v>-86</c:v>
                </c:pt>
                <c:pt idx="329">
                  <c:v>-82</c:v>
                </c:pt>
                <c:pt idx="330">
                  <c:v>-87</c:v>
                </c:pt>
                <c:pt idx="331">
                  <c:v>-81</c:v>
                </c:pt>
                <c:pt idx="332">
                  <c:v>-82</c:v>
                </c:pt>
                <c:pt idx="333">
                  <c:v>-85</c:v>
                </c:pt>
                <c:pt idx="334">
                  <c:v>-84</c:v>
                </c:pt>
                <c:pt idx="335">
                  <c:v>-82</c:v>
                </c:pt>
                <c:pt idx="336">
                  <c:v>-81</c:v>
                </c:pt>
                <c:pt idx="337">
                  <c:v>-87</c:v>
                </c:pt>
                <c:pt idx="338">
                  <c:v>-83</c:v>
                </c:pt>
                <c:pt idx="339">
                  <c:v>-82</c:v>
                </c:pt>
                <c:pt idx="340">
                  <c:v>-85</c:v>
                </c:pt>
                <c:pt idx="341">
                  <c:v>-85</c:v>
                </c:pt>
                <c:pt idx="342">
                  <c:v>-84</c:v>
                </c:pt>
                <c:pt idx="343">
                  <c:v>-84</c:v>
                </c:pt>
                <c:pt idx="344">
                  <c:v>-85</c:v>
                </c:pt>
                <c:pt idx="345">
                  <c:v>-84</c:v>
                </c:pt>
                <c:pt idx="346">
                  <c:v>-84</c:v>
                </c:pt>
                <c:pt idx="347">
                  <c:v>-84</c:v>
                </c:pt>
                <c:pt idx="348">
                  <c:v>-82</c:v>
                </c:pt>
                <c:pt idx="349">
                  <c:v>-84</c:v>
                </c:pt>
                <c:pt idx="350">
                  <c:v>-83</c:v>
                </c:pt>
                <c:pt idx="351">
                  <c:v>-84</c:v>
                </c:pt>
                <c:pt idx="352">
                  <c:v>-89</c:v>
                </c:pt>
                <c:pt idx="353">
                  <c:v>-85</c:v>
                </c:pt>
                <c:pt idx="354">
                  <c:v>-89</c:v>
                </c:pt>
                <c:pt idx="355">
                  <c:v>-83</c:v>
                </c:pt>
                <c:pt idx="356">
                  <c:v>-88</c:v>
                </c:pt>
                <c:pt idx="357">
                  <c:v>-86</c:v>
                </c:pt>
                <c:pt idx="358">
                  <c:v>-86</c:v>
                </c:pt>
                <c:pt idx="359">
                  <c:v>-85</c:v>
                </c:pt>
                <c:pt idx="360">
                  <c:v>-86</c:v>
                </c:pt>
                <c:pt idx="361">
                  <c:v>-91</c:v>
                </c:pt>
                <c:pt idx="362">
                  <c:v>-83</c:v>
                </c:pt>
                <c:pt idx="363">
                  <c:v>-83</c:v>
                </c:pt>
                <c:pt idx="364">
                  <c:v>-80</c:v>
                </c:pt>
                <c:pt idx="365">
                  <c:v>-86</c:v>
                </c:pt>
                <c:pt idx="366">
                  <c:v>-88</c:v>
                </c:pt>
                <c:pt idx="367">
                  <c:v>-84</c:v>
                </c:pt>
                <c:pt idx="368">
                  <c:v>-92</c:v>
                </c:pt>
                <c:pt idx="369">
                  <c:v>-79</c:v>
                </c:pt>
                <c:pt idx="370">
                  <c:v>-81</c:v>
                </c:pt>
                <c:pt idx="371">
                  <c:v>-90</c:v>
                </c:pt>
                <c:pt idx="372">
                  <c:v>-81</c:v>
                </c:pt>
                <c:pt idx="373">
                  <c:v>-92</c:v>
                </c:pt>
                <c:pt idx="374">
                  <c:v>-79</c:v>
                </c:pt>
                <c:pt idx="375">
                  <c:v>-95</c:v>
                </c:pt>
                <c:pt idx="376">
                  <c:v>-84</c:v>
                </c:pt>
                <c:pt idx="377">
                  <c:v>-86</c:v>
                </c:pt>
                <c:pt idx="378">
                  <c:v>-84</c:v>
                </c:pt>
                <c:pt idx="379">
                  <c:v>-95</c:v>
                </c:pt>
                <c:pt idx="380">
                  <c:v>-87</c:v>
                </c:pt>
                <c:pt idx="381">
                  <c:v>-80</c:v>
                </c:pt>
                <c:pt idx="382">
                  <c:v>-83</c:v>
                </c:pt>
                <c:pt idx="383">
                  <c:v>-85</c:v>
                </c:pt>
                <c:pt idx="384">
                  <c:v>-81</c:v>
                </c:pt>
                <c:pt idx="385">
                  <c:v>-81</c:v>
                </c:pt>
                <c:pt idx="386">
                  <c:v>-90</c:v>
                </c:pt>
                <c:pt idx="387">
                  <c:v>-92</c:v>
                </c:pt>
                <c:pt idx="388">
                  <c:v>-80</c:v>
                </c:pt>
                <c:pt idx="389">
                  <c:v>-87</c:v>
                </c:pt>
                <c:pt idx="390">
                  <c:v>-78</c:v>
                </c:pt>
                <c:pt idx="391">
                  <c:v>-82</c:v>
                </c:pt>
                <c:pt idx="392">
                  <c:v>-82</c:v>
                </c:pt>
                <c:pt idx="393">
                  <c:v>-79</c:v>
                </c:pt>
                <c:pt idx="394">
                  <c:v>-85</c:v>
                </c:pt>
                <c:pt idx="395">
                  <c:v>-85</c:v>
                </c:pt>
                <c:pt idx="396">
                  <c:v>-79</c:v>
                </c:pt>
                <c:pt idx="397">
                  <c:v>-82</c:v>
                </c:pt>
                <c:pt idx="398">
                  <c:v>-81</c:v>
                </c:pt>
                <c:pt idx="399">
                  <c:v>-83</c:v>
                </c:pt>
                <c:pt idx="400">
                  <c:v>-88</c:v>
                </c:pt>
                <c:pt idx="401">
                  <c:v>-93</c:v>
                </c:pt>
                <c:pt idx="402">
                  <c:v>-82</c:v>
                </c:pt>
                <c:pt idx="403">
                  <c:v>-94</c:v>
                </c:pt>
                <c:pt idx="404">
                  <c:v>-82</c:v>
                </c:pt>
                <c:pt idx="405">
                  <c:v>-82</c:v>
                </c:pt>
                <c:pt idx="406">
                  <c:v>-84</c:v>
                </c:pt>
                <c:pt idx="407">
                  <c:v>-86</c:v>
                </c:pt>
                <c:pt idx="408">
                  <c:v>-80</c:v>
                </c:pt>
                <c:pt idx="409">
                  <c:v>-84</c:v>
                </c:pt>
                <c:pt idx="410">
                  <c:v>-87</c:v>
                </c:pt>
                <c:pt idx="411">
                  <c:v>-80</c:v>
                </c:pt>
                <c:pt idx="412">
                  <c:v>-87</c:v>
                </c:pt>
                <c:pt idx="413">
                  <c:v>-81</c:v>
                </c:pt>
                <c:pt idx="414">
                  <c:v>-84</c:v>
                </c:pt>
                <c:pt idx="415">
                  <c:v>-85</c:v>
                </c:pt>
                <c:pt idx="416">
                  <c:v>-81</c:v>
                </c:pt>
                <c:pt idx="417">
                  <c:v>-90</c:v>
                </c:pt>
                <c:pt idx="418">
                  <c:v>-79</c:v>
                </c:pt>
                <c:pt idx="419">
                  <c:v>-85</c:v>
                </c:pt>
                <c:pt idx="420">
                  <c:v>-79</c:v>
                </c:pt>
                <c:pt idx="421">
                  <c:v>-89</c:v>
                </c:pt>
                <c:pt idx="422">
                  <c:v>-97</c:v>
                </c:pt>
                <c:pt idx="423">
                  <c:v>-93</c:v>
                </c:pt>
                <c:pt idx="424">
                  <c:v>-82</c:v>
                </c:pt>
                <c:pt idx="425">
                  <c:v>-86</c:v>
                </c:pt>
                <c:pt idx="426">
                  <c:v>-87</c:v>
                </c:pt>
                <c:pt idx="427">
                  <c:v>-82</c:v>
                </c:pt>
                <c:pt idx="428">
                  <c:v>-82</c:v>
                </c:pt>
                <c:pt idx="429">
                  <c:v>-85</c:v>
                </c:pt>
                <c:pt idx="430">
                  <c:v>-81</c:v>
                </c:pt>
                <c:pt idx="431">
                  <c:v>-79</c:v>
                </c:pt>
                <c:pt idx="432">
                  <c:v>-86</c:v>
                </c:pt>
                <c:pt idx="433">
                  <c:v>-80</c:v>
                </c:pt>
                <c:pt idx="434">
                  <c:v>-81</c:v>
                </c:pt>
                <c:pt idx="435">
                  <c:v>-83</c:v>
                </c:pt>
                <c:pt idx="436">
                  <c:v>-82</c:v>
                </c:pt>
                <c:pt idx="437">
                  <c:v>-91</c:v>
                </c:pt>
                <c:pt idx="438">
                  <c:v>-77</c:v>
                </c:pt>
                <c:pt idx="439">
                  <c:v>-85</c:v>
                </c:pt>
                <c:pt idx="440">
                  <c:v>-80</c:v>
                </c:pt>
                <c:pt idx="441">
                  <c:v>-79</c:v>
                </c:pt>
                <c:pt idx="442">
                  <c:v>-86</c:v>
                </c:pt>
                <c:pt idx="443">
                  <c:v>-78</c:v>
                </c:pt>
                <c:pt idx="444">
                  <c:v>-83</c:v>
                </c:pt>
                <c:pt idx="445">
                  <c:v>-75</c:v>
                </c:pt>
                <c:pt idx="446">
                  <c:v>-83</c:v>
                </c:pt>
                <c:pt idx="447">
                  <c:v>-76</c:v>
                </c:pt>
                <c:pt idx="448">
                  <c:v>-80</c:v>
                </c:pt>
                <c:pt idx="449">
                  <c:v>-81</c:v>
                </c:pt>
                <c:pt idx="450">
                  <c:v>-92</c:v>
                </c:pt>
                <c:pt idx="451">
                  <c:v>-74</c:v>
                </c:pt>
                <c:pt idx="452">
                  <c:v>-81</c:v>
                </c:pt>
                <c:pt idx="453">
                  <c:v>-77</c:v>
                </c:pt>
                <c:pt idx="454">
                  <c:v>-79</c:v>
                </c:pt>
                <c:pt idx="455">
                  <c:v>-81</c:v>
                </c:pt>
                <c:pt idx="456">
                  <c:v>-86</c:v>
                </c:pt>
                <c:pt idx="457">
                  <c:v>-77</c:v>
                </c:pt>
                <c:pt idx="458">
                  <c:v>-79</c:v>
                </c:pt>
                <c:pt idx="459">
                  <c:v>-81</c:v>
                </c:pt>
                <c:pt idx="460">
                  <c:v>-80</c:v>
                </c:pt>
                <c:pt idx="461">
                  <c:v>-77</c:v>
                </c:pt>
                <c:pt idx="462">
                  <c:v>-80</c:v>
                </c:pt>
                <c:pt idx="463">
                  <c:v>-76</c:v>
                </c:pt>
                <c:pt idx="464">
                  <c:v>-79</c:v>
                </c:pt>
                <c:pt idx="465">
                  <c:v>-83</c:v>
                </c:pt>
                <c:pt idx="466">
                  <c:v>-83</c:v>
                </c:pt>
                <c:pt idx="467">
                  <c:v>-74</c:v>
                </c:pt>
                <c:pt idx="468">
                  <c:v>-87</c:v>
                </c:pt>
                <c:pt idx="469">
                  <c:v>-81</c:v>
                </c:pt>
                <c:pt idx="470">
                  <c:v>-74</c:v>
                </c:pt>
                <c:pt idx="471">
                  <c:v>-76</c:v>
                </c:pt>
                <c:pt idx="472">
                  <c:v>-80</c:v>
                </c:pt>
                <c:pt idx="473">
                  <c:v>-83</c:v>
                </c:pt>
                <c:pt idx="474">
                  <c:v>-91</c:v>
                </c:pt>
                <c:pt idx="475">
                  <c:v>-79</c:v>
                </c:pt>
                <c:pt idx="476">
                  <c:v>-81</c:v>
                </c:pt>
                <c:pt idx="477">
                  <c:v>-84</c:v>
                </c:pt>
                <c:pt idx="478">
                  <c:v>-76</c:v>
                </c:pt>
                <c:pt idx="479">
                  <c:v>-79</c:v>
                </c:pt>
                <c:pt idx="480">
                  <c:v>-77</c:v>
                </c:pt>
                <c:pt idx="481">
                  <c:v>-80</c:v>
                </c:pt>
                <c:pt idx="482">
                  <c:v>-78</c:v>
                </c:pt>
                <c:pt idx="483">
                  <c:v>-84</c:v>
                </c:pt>
                <c:pt idx="484">
                  <c:v>-81</c:v>
                </c:pt>
                <c:pt idx="485">
                  <c:v>-79</c:v>
                </c:pt>
                <c:pt idx="486">
                  <c:v>-79</c:v>
                </c:pt>
                <c:pt idx="487">
                  <c:v>-84</c:v>
                </c:pt>
                <c:pt idx="488">
                  <c:v>-92</c:v>
                </c:pt>
                <c:pt idx="489">
                  <c:v>-82</c:v>
                </c:pt>
                <c:pt idx="490">
                  <c:v>-79</c:v>
                </c:pt>
                <c:pt idx="491">
                  <c:v>-80</c:v>
                </c:pt>
                <c:pt idx="492">
                  <c:v>-83</c:v>
                </c:pt>
                <c:pt idx="493">
                  <c:v>-78</c:v>
                </c:pt>
                <c:pt idx="494">
                  <c:v>-79</c:v>
                </c:pt>
                <c:pt idx="495">
                  <c:v>-85</c:v>
                </c:pt>
                <c:pt idx="496">
                  <c:v>-82</c:v>
                </c:pt>
                <c:pt idx="497">
                  <c:v>-80</c:v>
                </c:pt>
                <c:pt idx="498">
                  <c:v>-80</c:v>
                </c:pt>
                <c:pt idx="499">
                  <c:v>-83</c:v>
                </c:pt>
                <c:pt idx="500">
                  <c:v>-76</c:v>
                </c:pt>
                <c:pt idx="501">
                  <c:v>-77</c:v>
                </c:pt>
                <c:pt idx="502">
                  <c:v>-83</c:v>
                </c:pt>
                <c:pt idx="503">
                  <c:v>-83</c:v>
                </c:pt>
                <c:pt idx="504">
                  <c:v>-78</c:v>
                </c:pt>
                <c:pt idx="505">
                  <c:v>-87</c:v>
                </c:pt>
                <c:pt idx="506">
                  <c:v>-83</c:v>
                </c:pt>
                <c:pt idx="507">
                  <c:v>-80</c:v>
                </c:pt>
                <c:pt idx="508">
                  <c:v>-83</c:v>
                </c:pt>
                <c:pt idx="509">
                  <c:v>-80</c:v>
                </c:pt>
                <c:pt idx="510">
                  <c:v>-76</c:v>
                </c:pt>
                <c:pt idx="511">
                  <c:v>-77</c:v>
                </c:pt>
                <c:pt idx="512">
                  <c:v>-84</c:v>
                </c:pt>
                <c:pt idx="513">
                  <c:v>-77</c:v>
                </c:pt>
                <c:pt idx="514">
                  <c:v>-87</c:v>
                </c:pt>
                <c:pt idx="515">
                  <c:v>-88</c:v>
                </c:pt>
                <c:pt idx="516">
                  <c:v>-79</c:v>
                </c:pt>
                <c:pt idx="517">
                  <c:v>-97</c:v>
                </c:pt>
                <c:pt idx="518">
                  <c:v>-95</c:v>
                </c:pt>
                <c:pt idx="519">
                  <c:v>-80</c:v>
                </c:pt>
                <c:pt idx="520">
                  <c:v>-82</c:v>
                </c:pt>
                <c:pt idx="521">
                  <c:v>-84</c:v>
                </c:pt>
                <c:pt idx="522">
                  <c:v>-80</c:v>
                </c:pt>
                <c:pt idx="523">
                  <c:v>-94</c:v>
                </c:pt>
                <c:pt idx="524">
                  <c:v>-78</c:v>
                </c:pt>
                <c:pt idx="525">
                  <c:v>-82</c:v>
                </c:pt>
                <c:pt idx="526">
                  <c:v>-76</c:v>
                </c:pt>
                <c:pt idx="527">
                  <c:v>-84</c:v>
                </c:pt>
                <c:pt idx="528">
                  <c:v>-78</c:v>
                </c:pt>
                <c:pt idx="529">
                  <c:v>-80</c:v>
                </c:pt>
                <c:pt idx="530">
                  <c:v>-84</c:v>
                </c:pt>
                <c:pt idx="531">
                  <c:v>-76</c:v>
                </c:pt>
                <c:pt idx="532">
                  <c:v>-81</c:v>
                </c:pt>
                <c:pt idx="533">
                  <c:v>-85</c:v>
                </c:pt>
                <c:pt idx="534">
                  <c:v>-78</c:v>
                </c:pt>
                <c:pt idx="535">
                  <c:v>-75</c:v>
                </c:pt>
                <c:pt idx="536">
                  <c:v>-77</c:v>
                </c:pt>
                <c:pt idx="537">
                  <c:v>-77</c:v>
                </c:pt>
                <c:pt idx="538">
                  <c:v>-88</c:v>
                </c:pt>
                <c:pt idx="539">
                  <c:v>-77</c:v>
                </c:pt>
                <c:pt idx="540">
                  <c:v>-78</c:v>
                </c:pt>
                <c:pt idx="541">
                  <c:v>-83</c:v>
                </c:pt>
                <c:pt idx="542">
                  <c:v>-74</c:v>
                </c:pt>
                <c:pt idx="543">
                  <c:v>-88</c:v>
                </c:pt>
                <c:pt idx="544">
                  <c:v>-78</c:v>
                </c:pt>
                <c:pt idx="545">
                  <c:v>-81</c:v>
                </c:pt>
                <c:pt idx="546">
                  <c:v>-84</c:v>
                </c:pt>
                <c:pt idx="547">
                  <c:v>-83</c:v>
                </c:pt>
                <c:pt idx="548">
                  <c:v>-84</c:v>
                </c:pt>
                <c:pt idx="549">
                  <c:v>-85</c:v>
                </c:pt>
                <c:pt idx="550">
                  <c:v>-87</c:v>
                </c:pt>
                <c:pt idx="551">
                  <c:v>-79</c:v>
                </c:pt>
                <c:pt idx="552">
                  <c:v>-80</c:v>
                </c:pt>
                <c:pt idx="553">
                  <c:v>-85</c:v>
                </c:pt>
                <c:pt idx="554">
                  <c:v>-84</c:v>
                </c:pt>
                <c:pt idx="555">
                  <c:v>-82</c:v>
                </c:pt>
                <c:pt idx="556">
                  <c:v>-78</c:v>
                </c:pt>
                <c:pt idx="557">
                  <c:v>-84</c:v>
                </c:pt>
                <c:pt idx="558">
                  <c:v>-81</c:v>
                </c:pt>
                <c:pt idx="559">
                  <c:v>-90</c:v>
                </c:pt>
                <c:pt idx="560">
                  <c:v>-89</c:v>
                </c:pt>
                <c:pt idx="561">
                  <c:v>-78</c:v>
                </c:pt>
                <c:pt idx="562">
                  <c:v>-82</c:v>
                </c:pt>
                <c:pt idx="563">
                  <c:v>-81</c:v>
                </c:pt>
                <c:pt idx="564">
                  <c:v>-85</c:v>
                </c:pt>
                <c:pt idx="565">
                  <c:v>-85</c:v>
                </c:pt>
                <c:pt idx="566">
                  <c:v>-85</c:v>
                </c:pt>
                <c:pt idx="567">
                  <c:v>-78</c:v>
                </c:pt>
                <c:pt idx="568">
                  <c:v>-81</c:v>
                </c:pt>
                <c:pt idx="569">
                  <c:v>-82</c:v>
                </c:pt>
                <c:pt idx="570">
                  <c:v>-83</c:v>
                </c:pt>
                <c:pt idx="571">
                  <c:v>-81</c:v>
                </c:pt>
                <c:pt idx="572">
                  <c:v>-82</c:v>
                </c:pt>
                <c:pt idx="573">
                  <c:v>-85</c:v>
                </c:pt>
                <c:pt idx="574">
                  <c:v>-86</c:v>
                </c:pt>
                <c:pt idx="575">
                  <c:v>-84</c:v>
                </c:pt>
                <c:pt idx="576">
                  <c:v>-98</c:v>
                </c:pt>
                <c:pt idx="577">
                  <c:v>-85</c:v>
                </c:pt>
                <c:pt idx="578">
                  <c:v>-83</c:v>
                </c:pt>
                <c:pt idx="579">
                  <c:v>-80</c:v>
                </c:pt>
                <c:pt idx="580">
                  <c:v>-81</c:v>
                </c:pt>
                <c:pt idx="581">
                  <c:v>-86</c:v>
                </c:pt>
                <c:pt idx="582">
                  <c:v>-82</c:v>
                </c:pt>
                <c:pt idx="583">
                  <c:v>-83</c:v>
                </c:pt>
                <c:pt idx="584">
                  <c:v>-79</c:v>
                </c:pt>
                <c:pt idx="585">
                  <c:v>-81</c:v>
                </c:pt>
                <c:pt idx="586">
                  <c:v>-81</c:v>
                </c:pt>
                <c:pt idx="587">
                  <c:v>-79</c:v>
                </c:pt>
                <c:pt idx="588">
                  <c:v>-76</c:v>
                </c:pt>
                <c:pt idx="589">
                  <c:v>-83</c:v>
                </c:pt>
                <c:pt idx="590">
                  <c:v>-89</c:v>
                </c:pt>
                <c:pt idx="591">
                  <c:v>-79</c:v>
                </c:pt>
                <c:pt idx="592">
                  <c:v>-83</c:v>
                </c:pt>
                <c:pt idx="593">
                  <c:v>-84</c:v>
                </c:pt>
                <c:pt idx="594">
                  <c:v>-78</c:v>
                </c:pt>
                <c:pt idx="595">
                  <c:v>-87</c:v>
                </c:pt>
                <c:pt idx="596">
                  <c:v>-79</c:v>
                </c:pt>
                <c:pt idx="597">
                  <c:v>-84</c:v>
                </c:pt>
                <c:pt idx="598">
                  <c:v>-86</c:v>
                </c:pt>
                <c:pt idx="599">
                  <c:v>-78</c:v>
                </c:pt>
                <c:pt idx="600">
                  <c:v>-86</c:v>
                </c:pt>
                <c:pt idx="601">
                  <c:v>-75</c:v>
                </c:pt>
                <c:pt idx="602">
                  <c:v>-77</c:v>
                </c:pt>
                <c:pt idx="603">
                  <c:v>-76</c:v>
                </c:pt>
                <c:pt idx="604">
                  <c:v>-81</c:v>
                </c:pt>
                <c:pt idx="605">
                  <c:v>-77</c:v>
                </c:pt>
                <c:pt idx="606">
                  <c:v>-83</c:v>
                </c:pt>
                <c:pt idx="607">
                  <c:v>-87</c:v>
                </c:pt>
                <c:pt idx="608">
                  <c:v>-79</c:v>
                </c:pt>
                <c:pt idx="609">
                  <c:v>-81</c:v>
                </c:pt>
                <c:pt idx="610">
                  <c:v>-77</c:v>
                </c:pt>
                <c:pt idx="611">
                  <c:v>-80</c:v>
                </c:pt>
                <c:pt idx="612">
                  <c:v>-84</c:v>
                </c:pt>
                <c:pt idx="613">
                  <c:v>-81</c:v>
                </c:pt>
                <c:pt idx="614">
                  <c:v>-78</c:v>
                </c:pt>
                <c:pt idx="615">
                  <c:v>-77</c:v>
                </c:pt>
                <c:pt idx="616">
                  <c:v>-77</c:v>
                </c:pt>
                <c:pt idx="617">
                  <c:v>-75</c:v>
                </c:pt>
                <c:pt idx="618">
                  <c:v>-82</c:v>
                </c:pt>
                <c:pt idx="619">
                  <c:v>-78</c:v>
                </c:pt>
                <c:pt idx="620">
                  <c:v>-77</c:v>
                </c:pt>
                <c:pt idx="621">
                  <c:v>-76</c:v>
                </c:pt>
                <c:pt idx="622">
                  <c:v>-82</c:v>
                </c:pt>
                <c:pt idx="623">
                  <c:v>-102</c:v>
                </c:pt>
                <c:pt idx="624">
                  <c:v>-100</c:v>
                </c:pt>
                <c:pt idx="625">
                  <c:v>-99</c:v>
                </c:pt>
                <c:pt idx="626">
                  <c:v>-102</c:v>
                </c:pt>
                <c:pt idx="627">
                  <c:v>-100</c:v>
                </c:pt>
                <c:pt idx="628">
                  <c:v>-102</c:v>
                </c:pt>
                <c:pt idx="629">
                  <c:v>-100</c:v>
                </c:pt>
                <c:pt idx="630">
                  <c:v>-102</c:v>
                </c:pt>
                <c:pt idx="631">
                  <c:v>-101</c:v>
                </c:pt>
              </c:numCache>
            </c:numRef>
          </c:yVal>
        </c:ser>
        <c:axId val="57492992"/>
        <c:axId val="57494528"/>
      </c:scatterChart>
      <c:valAx>
        <c:axId val="57492992"/>
        <c:scaling>
          <c:orientation val="minMax"/>
        </c:scaling>
        <c:axPos val="b"/>
        <c:numFmt formatCode="hh:mm:ss\ AM/PM" sourceLinked="1"/>
        <c:tickLblPos val="low"/>
        <c:spPr>
          <a:ln w="3175">
            <a:solidFill>
              <a:srgbClr val="B3B3B3"/>
            </a:solidFill>
            <a:prstDash val="solid"/>
          </a:ln>
        </c:spPr>
        <c:txPr>
          <a:bodyPr rot="0" vert="horz" anchor="ctr" anchorCtr="0"/>
          <a:lstStyle/>
          <a:p>
            <a:pPr>
              <a:defRPr sz="800" b="0" i="0" u="none" strike="noStrike" baseline="0">
                <a:solidFill>
                  <a:srgbClr val="FFC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7494528"/>
        <c:crosses val="autoZero"/>
        <c:crossBetween val="midCat"/>
      </c:valAx>
      <c:valAx>
        <c:axId val="57494528"/>
        <c:scaling>
          <c:orientation val="minMax"/>
          <c:max val="-60"/>
          <c:min val="-110"/>
        </c:scaling>
        <c:axPos val="l"/>
        <c:majorGridlines>
          <c:spPr>
            <a:ln w="3175">
              <a:solidFill>
                <a:srgbClr val="B3B3B3"/>
              </a:solidFill>
              <a:prstDash val="solid"/>
            </a:ln>
          </c:spPr>
        </c:majorGridlines>
        <c:numFmt formatCode="General" sourceLinked="1"/>
        <c:tickLblPos val="nextTo"/>
        <c:spPr>
          <a:ln w="3175">
            <a:solidFill>
              <a:srgbClr val="B3B3B3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FFC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57492992"/>
        <c:crosses val="autoZero"/>
        <c:crossBetween val="midCat"/>
      </c:valAx>
      <c:spPr>
        <a:gradFill rotWithShape="0">
          <a:gsLst>
            <a:gs pos="0">
              <a:srgbClr val="800000"/>
            </a:gs>
            <a:gs pos="50000">
              <a:srgbClr val="000080"/>
            </a:gs>
            <a:gs pos="100000">
              <a:srgbClr val="800000"/>
            </a:gs>
          </a:gsLst>
          <a:lin ang="3600000" scaled="1"/>
        </a:gradFill>
        <a:ln w="3175">
          <a:solidFill>
            <a:srgbClr val="B3B3B3"/>
          </a:solidFill>
          <a:prstDash val="solid"/>
        </a:ln>
      </c:spPr>
    </c:plotArea>
    <c:legend>
      <c:legendPos val="b"/>
      <c:layout>
        <c:manualLayout>
          <c:xMode val="edge"/>
          <c:yMode val="edge"/>
          <c:x val="0.42759637629146091"/>
          <c:y val="0.87946631671041109"/>
          <c:w val="0.1866335856438999"/>
          <c:h val="0.10936683978332502"/>
        </c:manualLayout>
      </c:layout>
      <c:spPr>
        <a:noFill/>
        <a:ln w="25400">
          <a:noFill/>
        </a:ln>
      </c:spPr>
      <c:txPr>
        <a:bodyPr/>
        <a:lstStyle/>
        <a:p>
          <a:pPr>
            <a:defRPr sz="1200" b="1" i="0" u="none" strike="noStrike" baseline="0">
              <a:solidFill>
                <a:srgbClr val="FFC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dispBlanksAs val="gap"/>
  </c:chart>
  <c:spPr>
    <a:gradFill flip="none" rotWithShape="1">
      <a:gsLst>
        <a:gs pos="0">
          <a:srgbClr val="000000"/>
        </a:gs>
        <a:gs pos="20000">
          <a:srgbClr val="000040"/>
        </a:gs>
        <a:gs pos="50000">
          <a:srgbClr val="400040"/>
        </a:gs>
        <a:gs pos="75000">
          <a:srgbClr val="8F0040"/>
        </a:gs>
      </a:gsLst>
      <a:lin ang="2700000" scaled="0"/>
      <a:tileRect/>
    </a:gradFill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961231-9E89-4B5D-84B9-7C7CFA818B44}" type="datetimeFigureOut">
              <a:rPr lang="en-US" smtClean="0"/>
              <a:pPr/>
              <a:t>5/19/2010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C4CCE-6F63-44A2-90D0-81DAB559FD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BF074B1A-3802-40DA-A92D-F135ACF284D3}" type="datetimeFigureOut">
              <a:rPr lang="en-US"/>
              <a:pPr>
                <a:defRPr/>
              </a:pPr>
              <a:t>5/19/2010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44E6C7EC-C64F-42BF-BCC5-E11107E4FC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635D6C5-0112-47CC-AF47-87157A50D01F}" type="slidenum">
              <a:rPr lang="en-US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087DDB-885E-493B-A70E-6B4C46D7FF2A}" type="slidenum">
              <a:rPr lang="en-US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087DDB-885E-493B-A70E-6B4C46D7FF2A}" type="slidenum">
              <a:rPr lang="en-US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17DBF5-5113-44AB-BF4B-02ED96AE9E71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17DBF5-5113-44AB-BF4B-02ED96AE9E71}" type="slidenum">
              <a:rPr lang="en-US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8D435C-D135-458A-985E-EB52DCE9FBBE}" type="slidenum">
              <a:rPr lang="en-US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087DDB-885E-493B-A70E-6B4C46D7FF2A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087DDB-885E-493B-A70E-6B4C46D7FF2A}" type="slidenum">
              <a:rPr lang="en-US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087DDB-885E-493B-A70E-6B4C46D7FF2A}" type="slidenum">
              <a:rPr lang="en-US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087DDB-885E-493B-A70E-6B4C46D7FF2A}" type="slidenum">
              <a:rPr lang="en-US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F087DDB-885E-493B-A70E-6B4C46D7FF2A}" type="slidenum">
              <a:rPr lang="en-US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609600" y="2667000"/>
            <a:ext cx="7772400" cy="990600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black">
          <a:xfrm>
            <a:off x="1295400" y="39624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black"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 bwMode="black"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pic>
        <p:nvPicPr>
          <p:cNvPr id="11" name="Picture 10" descr="UOI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28600" y="240376"/>
            <a:ext cx="2953888" cy="674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Picture 11" descr="uivast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rot="1873559">
            <a:off x="7109137" y="-174937"/>
            <a:ext cx="1752600" cy="175260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0" y="5181600"/>
            <a:ext cx="1386183" cy="1543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D2879-C3A3-4D09-B28E-491C0837CD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579D9-5E10-4F6C-A014-F8E042EA7A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97B8A2-5479-41F4-95B0-831E438CB2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C8098C-C68B-4E4C-A4EA-DD058B0135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AC336-8C32-4967-892C-FC7EAEEC3B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0754F-8659-464F-8D17-F5BD1358C5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FAC006-6478-4937-B8C6-96C2A5937B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A067C-9D39-466F-A5EA-6CA690754B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D617C-79CC-4E93-8817-1AADC83785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D3E8D-3F4C-435A-8D54-93F105E7D3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060FD-091E-4B00-8E64-E43BC8CEDD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71842" dir="2700000" algn="ctr" rotWithShape="0">
              <a:srgbClr val="000000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94BCC0AF-AFA0-4E82-A890-61968F570CD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w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04800" y="1066800"/>
            <a:ext cx="8458200" cy="3962400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dirty="0" smtClean="0"/>
              <a:t>High altitude balloon communications payload</a:t>
            </a:r>
            <a:br>
              <a:rPr lang="en-US" sz="4000" dirty="0" smtClean="0"/>
            </a:b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Code name: Ginger</a:t>
            </a:r>
            <a:endParaRPr lang="en-US" sz="4000" dirty="0"/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3962400"/>
            <a:ext cx="6400800" cy="205740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endParaRPr lang="en-US" dirty="0" smtClean="0"/>
          </a:p>
          <a:p>
            <a:pPr eaLnBrk="1" hangingPunct="1">
              <a:spcBef>
                <a:spcPts val="0"/>
              </a:spcBef>
            </a:pPr>
            <a:endParaRPr lang="en-US" dirty="0" smtClean="0"/>
          </a:p>
          <a:p>
            <a:pPr eaLnBrk="1" hangingPunct="1">
              <a:spcBef>
                <a:spcPts val="0"/>
              </a:spcBef>
            </a:pPr>
            <a:r>
              <a:rPr lang="en-US" dirty="0" smtClean="0"/>
              <a:t>Jasper Nance</a:t>
            </a:r>
          </a:p>
          <a:p>
            <a:pPr eaLnBrk="1" hangingPunct="1">
              <a:spcBef>
                <a:spcPts val="0"/>
              </a:spcBef>
            </a:pPr>
            <a:r>
              <a:rPr lang="en-US" dirty="0" err="1" smtClean="0"/>
              <a:t>Heatsync</a:t>
            </a:r>
            <a:r>
              <a:rPr lang="en-US" dirty="0" smtClean="0"/>
              <a:t> Labs</a:t>
            </a:r>
          </a:p>
          <a:p>
            <a:pPr eaLnBrk="1" hangingPunct="1">
              <a:spcBef>
                <a:spcPts val="0"/>
              </a:spcBef>
            </a:pPr>
            <a:r>
              <a:rPr lang="en-US" i="1" dirty="0" smtClean="0"/>
              <a:t>Gangplank, May 20, 2010</a:t>
            </a:r>
            <a:endParaRPr lang="en-US" dirty="0" smtClean="0"/>
          </a:p>
          <a:p>
            <a:pPr eaLnBrk="1" hangingPunct="1">
              <a:spcBef>
                <a:spcPts val="0"/>
              </a:spcBef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9958CA2-4CDB-4287-A5D2-5AE9451C1EB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Ginger Prime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810000" y="3200400"/>
            <a:ext cx="1447800" cy="762000"/>
          </a:xfrm>
          <a:prstGeom prst="roundRect">
            <a:avLst/>
          </a:prstGeom>
          <a:solidFill>
            <a:srgbClr val="00206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MSP430</a:t>
            </a:r>
          </a:p>
          <a:p>
            <a:pPr algn="ctr">
              <a:defRPr/>
            </a:pPr>
            <a:r>
              <a:rPr lang="en-US" sz="1600" b="1" dirty="0" smtClean="0"/>
              <a:t>Arbiter</a:t>
            </a:r>
            <a:endParaRPr lang="en-US" sz="1600" b="1" dirty="0"/>
          </a:p>
        </p:txBody>
      </p:sp>
      <p:sp>
        <p:nvSpPr>
          <p:cNvPr id="49" name="Rounded Rectangle 48"/>
          <p:cNvSpPr/>
          <p:nvPr/>
        </p:nvSpPr>
        <p:spPr>
          <a:xfrm>
            <a:off x="5943600" y="5181600"/>
            <a:ext cx="1447800" cy="762000"/>
          </a:xfrm>
          <a:prstGeom prst="roundRect">
            <a:avLst/>
          </a:prstGeom>
          <a:solidFill>
            <a:schemeClr val="accent2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USB UART</a:t>
            </a:r>
            <a:endParaRPr lang="en-US" sz="1600" b="1" dirty="0"/>
          </a:p>
        </p:txBody>
      </p:sp>
      <p:sp>
        <p:nvSpPr>
          <p:cNvPr id="52" name="Rounded Rectangle 51"/>
          <p:cNvSpPr/>
          <p:nvPr/>
        </p:nvSpPr>
        <p:spPr>
          <a:xfrm>
            <a:off x="609600" y="1447800"/>
            <a:ext cx="1447800" cy="762000"/>
          </a:xfrm>
          <a:prstGeom prst="roundRect">
            <a:avLst/>
          </a:prstGeom>
          <a:solidFill>
            <a:schemeClr val="accent2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TX Radio</a:t>
            </a:r>
          </a:p>
          <a:p>
            <a:pPr algn="ctr">
              <a:defRPr/>
            </a:pPr>
            <a:r>
              <a:rPr lang="en-US" sz="1600" b="1" dirty="0" smtClean="0"/>
              <a:t>CC1050</a:t>
            </a:r>
            <a:endParaRPr lang="en-US" sz="16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7086600" y="1447800"/>
            <a:ext cx="1447800" cy="762000"/>
          </a:xfrm>
          <a:prstGeom prst="roundRect">
            <a:avLst/>
          </a:prstGeom>
          <a:solidFill>
            <a:schemeClr val="accent2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RX Radio</a:t>
            </a:r>
          </a:p>
          <a:p>
            <a:pPr algn="ctr">
              <a:defRPr/>
            </a:pPr>
            <a:r>
              <a:rPr lang="en-US" sz="1600" b="1" dirty="0" smtClean="0"/>
              <a:t>CC1101</a:t>
            </a:r>
            <a:endParaRPr lang="en-US" sz="16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3810000" y="5181600"/>
            <a:ext cx="1447800" cy="762000"/>
          </a:xfrm>
          <a:prstGeom prst="roundRect">
            <a:avLst/>
          </a:prstGeom>
          <a:solidFill>
            <a:srgbClr val="00206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MSP430</a:t>
            </a:r>
            <a:endParaRPr lang="en-US" sz="16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7086600" y="2743200"/>
            <a:ext cx="1447800" cy="762000"/>
          </a:xfrm>
          <a:prstGeom prst="roundRect">
            <a:avLst/>
          </a:prstGeom>
          <a:solidFill>
            <a:srgbClr val="00206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MSP430</a:t>
            </a:r>
            <a:endParaRPr lang="en-US" sz="1600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609600" y="2743200"/>
            <a:ext cx="1447800" cy="762000"/>
          </a:xfrm>
          <a:prstGeom prst="roundRect">
            <a:avLst/>
          </a:prstGeom>
          <a:solidFill>
            <a:srgbClr val="00206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MSP430</a:t>
            </a:r>
            <a:endParaRPr lang="en-US" sz="1600" b="1" dirty="0"/>
          </a:p>
        </p:txBody>
      </p:sp>
      <p:sp>
        <p:nvSpPr>
          <p:cNvPr id="15" name="Up-Down Arrow 14"/>
          <p:cNvSpPr/>
          <p:nvPr/>
        </p:nvSpPr>
        <p:spPr>
          <a:xfrm>
            <a:off x="1219200" y="2209800"/>
            <a:ext cx="228600" cy="5334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Up-Down Arrow 15"/>
          <p:cNvSpPr/>
          <p:nvPr/>
        </p:nvSpPr>
        <p:spPr>
          <a:xfrm>
            <a:off x="7696200" y="2209800"/>
            <a:ext cx="228600" cy="5334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-Right Arrow 17"/>
          <p:cNvSpPr/>
          <p:nvPr/>
        </p:nvSpPr>
        <p:spPr>
          <a:xfrm>
            <a:off x="5257800" y="5457825"/>
            <a:ext cx="685800" cy="2286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Elbow Connector 21"/>
          <p:cNvCxnSpPr>
            <a:stCxn id="13" idx="3"/>
            <a:endCxn id="6" idx="1"/>
          </p:cNvCxnSpPr>
          <p:nvPr/>
        </p:nvCxnSpPr>
        <p:spPr>
          <a:xfrm>
            <a:off x="2057400" y="3124200"/>
            <a:ext cx="1752600" cy="457200"/>
          </a:xfrm>
          <a:prstGeom prst="bentConnector3">
            <a:avLst>
              <a:gd name="adj1" fmla="val 50000"/>
            </a:avLst>
          </a:prstGeom>
          <a:ln w="34925" cap="sq">
            <a:miter lim="800000"/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6" idx="3"/>
            <a:endCxn id="12" idx="1"/>
          </p:cNvCxnSpPr>
          <p:nvPr/>
        </p:nvCxnSpPr>
        <p:spPr>
          <a:xfrm flipV="1">
            <a:off x="5257800" y="3124200"/>
            <a:ext cx="1828800" cy="457200"/>
          </a:xfrm>
          <a:prstGeom prst="bentConnector3">
            <a:avLst>
              <a:gd name="adj1" fmla="val 50000"/>
            </a:avLst>
          </a:prstGeom>
          <a:ln w="34925" cap="sq">
            <a:miter lim="800000"/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>
            <a:stCxn id="6" idx="2"/>
            <a:endCxn id="11" idx="0"/>
          </p:cNvCxnSpPr>
          <p:nvPr/>
        </p:nvCxnSpPr>
        <p:spPr>
          <a:xfrm rot="5400000">
            <a:off x="3924300" y="4572000"/>
            <a:ext cx="1219200" cy="1588"/>
          </a:xfrm>
          <a:prstGeom prst="bentConnector3">
            <a:avLst>
              <a:gd name="adj1" fmla="val 50000"/>
            </a:avLst>
          </a:prstGeom>
          <a:ln w="34925" cap="sq">
            <a:miter lim="800000"/>
            <a:headEnd type="stealth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Ground to Balloon </a:t>
            </a:r>
            <a:r>
              <a:rPr lang="en-US" dirty="0" smtClean="0"/>
              <a:t>Link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1981200" y="1447800"/>
            <a:ext cx="1447800" cy="762000"/>
          </a:xfrm>
          <a:prstGeom prst="roundRect">
            <a:avLst/>
          </a:prstGeom>
          <a:solidFill>
            <a:srgbClr val="00206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USB UART</a:t>
            </a:r>
            <a:endParaRPr lang="en-US" sz="1600" b="1" dirty="0"/>
          </a:p>
        </p:txBody>
      </p:sp>
      <p:sp>
        <p:nvSpPr>
          <p:cNvPr id="6148" name="TextBox 35"/>
          <p:cNvSpPr txBox="1">
            <a:spLocks noChangeArrowheads="1"/>
          </p:cNvSpPr>
          <p:nvPr/>
        </p:nvSpPr>
        <p:spPr bwMode="auto">
          <a:xfrm>
            <a:off x="4572000" y="1143000"/>
            <a:ext cx="4419600" cy="1769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285750">
              <a:lnSpc>
                <a:spcPct val="110000"/>
              </a:lnSpc>
              <a:spcAft>
                <a:spcPts val="600"/>
              </a:spcAft>
              <a:buFont typeface="Arial" charset="0"/>
              <a:buChar char="•"/>
            </a:pPr>
            <a:r>
              <a:rPr lang="en-US" dirty="0" smtClean="0"/>
              <a:t>USB to UART chip provides virtual COM port to a PC</a:t>
            </a:r>
          </a:p>
          <a:p>
            <a:pPr marL="342900" indent="-285750">
              <a:lnSpc>
                <a:spcPct val="110000"/>
              </a:lnSpc>
              <a:spcAft>
                <a:spcPts val="600"/>
              </a:spcAft>
              <a:buFont typeface="Arial" charset="0"/>
              <a:buChar char="•"/>
            </a:pPr>
            <a:r>
              <a:rPr lang="en-US" dirty="0" smtClean="0"/>
              <a:t>Power to the circuits</a:t>
            </a:r>
          </a:p>
          <a:p>
            <a:pPr marL="342900" indent="-285750">
              <a:lnSpc>
                <a:spcPct val="110000"/>
              </a:lnSpc>
              <a:spcAft>
                <a:spcPts val="600"/>
              </a:spcAft>
              <a:buFont typeface="Arial" charset="0"/>
              <a:buChar char="•"/>
            </a:pPr>
            <a:r>
              <a:rPr lang="en-US" dirty="0" smtClean="0"/>
              <a:t>‘Telnet-like’ sessions with macro buttons</a:t>
            </a:r>
            <a:endParaRPr lang="en-US" dirty="0"/>
          </a:p>
        </p:txBody>
      </p:sp>
      <p:sp>
        <p:nvSpPr>
          <p:cNvPr id="49" name="Rounded Rectangle 48"/>
          <p:cNvSpPr/>
          <p:nvPr/>
        </p:nvSpPr>
        <p:spPr>
          <a:xfrm>
            <a:off x="5562600" y="2971800"/>
            <a:ext cx="1447800" cy="762000"/>
          </a:xfrm>
          <a:prstGeom prst="roundRect">
            <a:avLst/>
          </a:prstGeom>
          <a:solidFill>
            <a:schemeClr val="accent2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Controllers</a:t>
            </a:r>
            <a:endParaRPr lang="en-US" sz="16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990600" y="2667000"/>
            <a:ext cx="3657600" cy="161582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>
              <a:buFont typeface="Arial" pitchFamily="34" charset="0"/>
              <a:buChar char="•"/>
              <a:defRPr/>
            </a:pPr>
            <a:r>
              <a:rPr lang="en-US" dirty="0" smtClean="0">
                <a:cs typeface="+mn-cs"/>
              </a:rPr>
              <a:t>Provides Data Arbitration</a:t>
            </a:r>
            <a:endParaRPr lang="en-US" dirty="0">
              <a:cs typeface="+mn-cs"/>
            </a:endParaRPr>
          </a:p>
          <a:p>
            <a:pPr marL="342900" indent="-285750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dirty="0" smtClean="0">
                <a:cs typeface="+mn-cs"/>
              </a:rPr>
              <a:t>Full Duplex Link</a:t>
            </a:r>
            <a:endParaRPr lang="en-US" dirty="0">
              <a:cs typeface="+mn-cs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dirty="0" smtClean="0">
                <a:cs typeface="+mn-cs"/>
              </a:rPr>
              <a:t>    4 MSP430s @ 8Mhz</a:t>
            </a:r>
            <a:endParaRPr lang="en-US" dirty="0">
              <a:cs typeface="+mn-cs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endParaRPr lang="en-US" dirty="0">
              <a:cs typeface="+mn-cs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1981200" y="4495800"/>
            <a:ext cx="1447800" cy="762000"/>
          </a:xfrm>
          <a:prstGeom prst="roundRect">
            <a:avLst/>
          </a:prstGeom>
          <a:solidFill>
            <a:schemeClr val="accent2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UHF Radios</a:t>
            </a:r>
            <a:endParaRPr lang="en-US" sz="1600" b="1" dirty="0"/>
          </a:p>
        </p:txBody>
      </p:sp>
      <p:sp>
        <p:nvSpPr>
          <p:cNvPr id="6152" name="TextBox 54"/>
          <p:cNvSpPr txBox="1">
            <a:spLocks noChangeArrowheads="1"/>
          </p:cNvSpPr>
          <p:nvPr/>
        </p:nvSpPr>
        <p:spPr bwMode="auto">
          <a:xfrm>
            <a:off x="4572000" y="4419600"/>
            <a:ext cx="4572000" cy="192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10 watts max power TX</a:t>
            </a:r>
            <a:endParaRPr lang="en-US" dirty="0"/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440Mhz Operation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Digital Link up to 500kbaud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Adaptive Frequency and Baud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Hardware forward error correction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Temperature Monitoring of RF module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Balloon to Ground </a:t>
            </a:r>
            <a:r>
              <a:rPr lang="en-US" dirty="0" smtClean="0"/>
              <a:t>Link</a:t>
            </a:r>
            <a:endParaRPr lang="en-US" dirty="0"/>
          </a:p>
        </p:txBody>
      </p:sp>
      <p:sp>
        <p:nvSpPr>
          <p:cNvPr id="7171" name="TextBox 35"/>
          <p:cNvSpPr txBox="1">
            <a:spLocks noChangeArrowheads="1"/>
          </p:cNvSpPr>
          <p:nvPr/>
        </p:nvSpPr>
        <p:spPr bwMode="auto">
          <a:xfrm>
            <a:off x="4419600" y="1524000"/>
            <a:ext cx="44196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285750">
              <a:buFont typeface="Arial" charset="0"/>
              <a:buChar char="•"/>
            </a:pPr>
            <a:r>
              <a:rPr lang="en-US" dirty="0" smtClean="0"/>
              <a:t>4 MSP430 microcontrollers @ 8MHz</a:t>
            </a:r>
          </a:p>
          <a:p>
            <a:pPr marL="342900" indent="-285750">
              <a:buFont typeface="Arial" charset="0"/>
              <a:buChar char="•"/>
            </a:pPr>
            <a:r>
              <a:rPr lang="en-US" dirty="0" smtClean="0"/>
              <a:t>Provides data arbitration and signal routing</a:t>
            </a:r>
          </a:p>
          <a:p>
            <a:pPr marL="342900" indent="-285750">
              <a:buFont typeface="Arial" charset="0"/>
              <a:buChar char="•"/>
            </a:pPr>
            <a:r>
              <a:rPr lang="en-US" dirty="0" smtClean="0"/>
              <a:t>Full duplex ground link</a:t>
            </a:r>
          </a:p>
          <a:p>
            <a:pPr marL="342900" indent="-285750">
              <a:buFont typeface="Arial" charset="0"/>
              <a:buChar char="•"/>
            </a:pP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914400" y="3124200"/>
            <a:ext cx="36576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>
              <a:buFont typeface="Arial" pitchFamily="34" charset="0"/>
              <a:buChar char="•"/>
              <a:defRPr/>
            </a:pPr>
            <a:r>
              <a:rPr lang="en-US" dirty="0" smtClean="0">
                <a:cs typeface="+mn-cs"/>
              </a:rPr>
              <a:t>Same as Ginger Prime</a:t>
            </a:r>
            <a:endParaRPr lang="en-US" dirty="0">
              <a:cs typeface="+mn-cs"/>
            </a:endParaRPr>
          </a:p>
        </p:txBody>
      </p:sp>
      <p:sp>
        <p:nvSpPr>
          <p:cNvPr id="7173" name="TextBox 54"/>
          <p:cNvSpPr txBox="1">
            <a:spLocks noChangeArrowheads="1"/>
          </p:cNvSpPr>
          <p:nvPr/>
        </p:nvSpPr>
        <p:spPr bwMode="auto">
          <a:xfrm>
            <a:off x="4572000" y="4419600"/>
            <a:ext cx="3886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285750">
              <a:buFont typeface="Arial" charset="0"/>
              <a:buChar char="•"/>
            </a:pPr>
            <a:r>
              <a:rPr lang="en-US" dirty="0" smtClean="0"/>
              <a:t>2.2AH x3 Cells (11.1V) Lithium </a:t>
            </a:r>
          </a:p>
          <a:p>
            <a:pPr marL="342900" indent="-285750"/>
            <a:r>
              <a:rPr lang="en-US" dirty="0" smtClean="0"/>
              <a:t>       (4hrs @ 25% duty)</a:t>
            </a:r>
          </a:p>
          <a:p>
            <a:pPr marL="342900" indent="-285750"/>
            <a:endParaRPr lang="en-US" dirty="0" smtClean="0"/>
          </a:p>
          <a:p>
            <a:pPr marL="342900" indent="-285750">
              <a:buFont typeface="Arial" charset="0"/>
              <a:buChar char="•"/>
            </a:pPr>
            <a:r>
              <a:rPr lang="en-US" dirty="0" smtClean="0"/>
              <a:t>500mAH x1 Cell (3.7V) Lithium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1981200" y="1447800"/>
            <a:ext cx="1447800" cy="762000"/>
          </a:xfrm>
          <a:prstGeom prst="roundRect">
            <a:avLst/>
          </a:prstGeom>
          <a:solidFill>
            <a:srgbClr val="00B05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Ginger</a:t>
            </a:r>
            <a:endParaRPr lang="en-US" sz="16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5572125" y="2962275"/>
            <a:ext cx="1295400" cy="838200"/>
          </a:xfrm>
          <a:prstGeom prst="roundRect">
            <a:avLst/>
          </a:prstGeom>
          <a:solidFill>
            <a:srgbClr val="00B05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Ground</a:t>
            </a:r>
          </a:p>
          <a:p>
            <a:pPr algn="ctr">
              <a:defRPr/>
            </a:pPr>
            <a:r>
              <a:rPr lang="en-US" sz="1600" b="1" dirty="0" smtClean="0"/>
              <a:t>Radios</a:t>
            </a:r>
            <a:endParaRPr lang="en-US" sz="160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1981200" y="4419600"/>
            <a:ext cx="1295400" cy="838200"/>
          </a:xfrm>
          <a:prstGeom prst="roundRect">
            <a:avLst/>
          </a:prstGeom>
          <a:solidFill>
            <a:srgbClr val="00B05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Battery</a:t>
            </a:r>
            <a:endParaRPr lang="en-US" sz="1600" b="1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Allspice Nodes</a:t>
            </a:r>
            <a:endParaRPr lang="en-US" dirty="0"/>
          </a:p>
        </p:txBody>
      </p:sp>
      <p:sp>
        <p:nvSpPr>
          <p:cNvPr id="8195" name="TextBox 35"/>
          <p:cNvSpPr txBox="1">
            <a:spLocks noChangeArrowheads="1"/>
          </p:cNvSpPr>
          <p:nvPr/>
        </p:nvSpPr>
        <p:spPr bwMode="auto">
          <a:xfrm>
            <a:off x="4572000" y="1219200"/>
            <a:ext cx="4267200" cy="2419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2.4Ghz @ 3.3mW TX – Simplex</a:t>
            </a:r>
          </a:p>
          <a:p>
            <a:pPr marL="34290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~20mA active current</a:t>
            </a:r>
          </a:p>
          <a:p>
            <a:pPr marL="34290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500kbaud max data rate</a:t>
            </a:r>
          </a:p>
          <a:p>
            <a:pPr marL="34290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Onboard Ginger PCB</a:t>
            </a:r>
          </a:p>
          <a:p>
            <a:pPr marL="342900" indent="-285750"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lnSpc>
                <a:spcPct val="120000"/>
              </a:lnSpc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51" name="TextBox 50"/>
          <p:cNvSpPr txBox="1"/>
          <p:nvPr/>
        </p:nvSpPr>
        <p:spPr>
          <a:xfrm>
            <a:off x="990600" y="2590800"/>
            <a:ext cx="3657600" cy="31393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Keeps track of nodes and   handles data routing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1 MSP430 per node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Small PCB footprint </a:t>
            </a:r>
          </a:p>
          <a:p>
            <a:pPr marL="342900" indent="-285750">
              <a:lnSpc>
                <a:spcPct val="110000"/>
              </a:lnSpc>
            </a:pPr>
            <a:r>
              <a:rPr lang="en-US" dirty="0" smtClean="0"/>
              <a:t>		(2.5x3 cm)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dirty="0" smtClean="0"/>
              <a:t>Can be used as sensors instead of interface nodes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dirty="0" smtClean="0"/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dirty="0" smtClean="0"/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dirty="0"/>
          </a:p>
        </p:txBody>
      </p:sp>
      <p:sp>
        <p:nvSpPr>
          <p:cNvPr id="8197" name="TextBox 54"/>
          <p:cNvSpPr txBox="1">
            <a:spLocks noChangeArrowheads="1"/>
          </p:cNvSpPr>
          <p:nvPr/>
        </p:nvSpPr>
        <p:spPr bwMode="auto">
          <a:xfrm>
            <a:off x="4572000" y="4611688"/>
            <a:ext cx="42672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285750">
              <a:buFont typeface="Arial" charset="0"/>
              <a:buChar char="•"/>
            </a:pPr>
            <a:r>
              <a:rPr lang="en-US" dirty="0" smtClean="0"/>
              <a:t>Allspice nodes can interface via:</a:t>
            </a:r>
          </a:p>
          <a:p>
            <a:pPr marL="800100" lvl="1" indent="-285750">
              <a:buFont typeface="Arial" charset="0"/>
              <a:buChar char="•"/>
            </a:pPr>
            <a:r>
              <a:rPr lang="en-US" dirty="0" smtClean="0"/>
              <a:t>I2C</a:t>
            </a:r>
          </a:p>
          <a:p>
            <a:pPr marL="800100" lvl="1" indent="-285750">
              <a:buFont typeface="Arial" charset="0"/>
              <a:buChar char="•"/>
            </a:pPr>
            <a:r>
              <a:rPr lang="en-US" dirty="0" smtClean="0"/>
              <a:t>SPI</a:t>
            </a:r>
          </a:p>
          <a:p>
            <a:pPr marL="800100" lvl="1" indent="-285750">
              <a:buFont typeface="Arial" charset="0"/>
              <a:buChar char="•"/>
            </a:pPr>
            <a:r>
              <a:rPr lang="en-US" dirty="0" smtClean="0"/>
              <a:t>TTL UART (RS232, TTL levels)</a:t>
            </a:r>
          </a:p>
          <a:p>
            <a:pPr marL="342900" indent="-285750">
              <a:buFont typeface="Arial" charset="0"/>
              <a:buChar char="•"/>
            </a:pPr>
            <a:r>
              <a:rPr lang="en-US" dirty="0" smtClean="0"/>
              <a:t>Each capsule assigned a 3 letter </a:t>
            </a:r>
            <a:r>
              <a:rPr lang="en-US" dirty="0" err="1" smtClean="0"/>
              <a:t>callsign</a:t>
            </a:r>
            <a:endParaRPr lang="en-US" dirty="0" smtClean="0"/>
          </a:p>
        </p:txBody>
      </p:sp>
      <p:sp>
        <p:nvSpPr>
          <p:cNvPr id="10" name="Rounded Rectangle 9"/>
          <p:cNvSpPr/>
          <p:nvPr/>
        </p:nvSpPr>
        <p:spPr>
          <a:xfrm>
            <a:off x="1981200" y="1447800"/>
            <a:ext cx="1447800" cy="762000"/>
          </a:xfrm>
          <a:prstGeom prst="roundRect">
            <a:avLst/>
          </a:prstGeom>
          <a:solidFill>
            <a:srgbClr val="845EAA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Allspice Controller</a:t>
            </a:r>
            <a:endParaRPr lang="en-US" sz="1600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5562600" y="2971800"/>
            <a:ext cx="1295400" cy="838200"/>
          </a:xfrm>
          <a:prstGeom prst="roundRect">
            <a:avLst/>
          </a:prstGeom>
          <a:solidFill>
            <a:srgbClr val="845EAA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Allspice Nodes</a:t>
            </a:r>
            <a:endParaRPr lang="en-US" sz="1600" b="1" dirty="0"/>
          </a:p>
        </p:txBody>
      </p:sp>
      <p:sp>
        <p:nvSpPr>
          <p:cNvPr id="15" name="Rounded Rectangle 14"/>
          <p:cNvSpPr/>
          <p:nvPr/>
        </p:nvSpPr>
        <p:spPr>
          <a:xfrm>
            <a:off x="1905000" y="4953000"/>
            <a:ext cx="1447800" cy="762000"/>
          </a:xfrm>
          <a:prstGeom prst="roundRect">
            <a:avLst/>
          </a:prstGeom>
          <a:solidFill>
            <a:srgbClr val="FFFF0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Capsules</a:t>
            </a:r>
            <a:endParaRPr lang="en-US" sz="1600" b="1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440MHz Antenna - Isotropic</a:t>
            </a:r>
            <a:endParaRPr lang="en-US" dirty="0"/>
          </a:p>
        </p:txBody>
      </p:sp>
      <p:pic>
        <p:nvPicPr>
          <p:cNvPr id="13" name="Picture 12" descr="quarterwave_marconi_colored.png"/>
          <p:cNvPicPr>
            <a:picLocks noChangeAspect="1"/>
          </p:cNvPicPr>
          <p:nvPr/>
        </p:nvPicPr>
        <p:blipFill>
          <a:blip r:embed="rId3">
            <a:lum bright="10000" contrast="10000"/>
          </a:blip>
          <a:stretch>
            <a:fillRect/>
          </a:stretch>
        </p:blipFill>
        <p:spPr>
          <a:xfrm>
            <a:off x="838200" y="1050869"/>
            <a:ext cx="3324323" cy="32004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81000" y="4479869"/>
            <a:ext cx="3657600" cy="7017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 algn="ctr">
              <a:lnSpc>
                <a:spcPct val="110000"/>
              </a:lnSpc>
            </a:pPr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“simple” quarter-wave Marconi Antenna.</a:t>
            </a:r>
            <a:endParaRPr lang="en-US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4923" y="5203882"/>
            <a:ext cx="3657600" cy="14255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600" dirty="0" smtClean="0"/>
              <a:t>Ground Reflections allow for “simple” antenna designs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sz="1600" dirty="0" smtClean="0"/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600" dirty="0" smtClean="0"/>
              <a:t>Not such a good idea at 100,000ft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sz="1600" dirty="0"/>
          </a:p>
        </p:txBody>
      </p:sp>
      <p:pic>
        <p:nvPicPr>
          <p:cNvPr id="19" name="Picture 18" descr="j_pole_antenna.png"/>
          <p:cNvPicPr>
            <a:picLocks noChangeAspect="1"/>
          </p:cNvPicPr>
          <p:nvPr/>
        </p:nvPicPr>
        <p:blipFill>
          <a:blip r:embed="rId4">
            <a:lum bright="10000" contrast="10000"/>
          </a:blip>
          <a:stretch>
            <a:fillRect/>
          </a:stretch>
        </p:blipFill>
        <p:spPr>
          <a:xfrm>
            <a:off x="4924523" y="990601"/>
            <a:ext cx="2910294" cy="3429000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 rot="5400000">
            <a:off x="2105123" y="3657600"/>
            <a:ext cx="5029200" cy="1588"/>
          </a:xfrm>
          <a:prstGeom prst="line">
            <a:avLst/>
          </a:prstGeom>
          <a:ln w="31750" cap="rnd"/>
          <a:scene3d>
            <a:camera prst="orthographicFront"/>
            <a:lightRig rig="threePt" dir="t"/>
          </a:scene3d>
          <a:sp3d prstMaterial="flat">
            <a:bevelT prst="convex"/>
            <a:bevelB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876800" y="4495800"/>
            <a:ext cx="3657600" cy="37343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 algn="ctr">
              <a:lnSpc>
                <a:spcPct val="110000"/>
              </a:lnSpc>
            </a:pPr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J-Pole Antenna</a:t>
            </a:r>
            <a:endParaRPr lang="en-US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05400" y="4953000"/>
            <a:ext cx="3657600" cy="17173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600" dirty="0" smtClean="0"/>
              <a:t>More structurally stable than a dipole, and easier to match</a:t>
            </a:r>
            <a:endParaRPr lang="en-US" sz="1600" dirty="0" smtClean="0"/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sz="1600" dirty="0" smtClean="0"/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600" dirty="0" smtClean="0"/>
              <a:t>Originally built for Zeppelins – great for high altitudes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sz="16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440MHz Antenna - Directional</a:t>
            </a:r>
            <a:endParaRPr lang="en-US" dirty="0"/>
          </a:p>
        </p:txBody>
      </p:sp>
      <p:pic>
        <p:nvPicPr>
          <p:cNvPr id="13" name="Picture 12" descr="quarterwave_marconi_color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240841"/>
            <a:ext cx="3324323" cy="2820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" name="TextBox 16"/>
          <p:cNvSpPr txBox="1"/>
          <p:nvPr/>
        </p:nvSpPr>
        <p:spPr>
          <a:xfrm>
            <a:off x="381000" y="4479869"/>
            <a:ext cx="3657600" cy="37343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 algn="ctr">
              <a:lnSpc>
                <a:spcPct val="110000"/>
              </a:lnSpc>
            </a:pPr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</a:t>
            </a:r>
            <a:r>
              <a:rPr lang="en-US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yagi</a:t>
            </a:r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antenna.</a:t>
            </a:r>
            <a:endParaRPr lang="en-US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4923" y="4953000"/>
            <a:ext cx="3657600" cy="1988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600" dirty="0" smtClean="0"/>
              <a:t>High gain can be extended indefinitely by adding more elements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sz="1600" dirty="0" smtClean="0"/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600" dirty="0" smtClean="0"/>
              <a:t>11.2dBi for 8 elements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sz="1600" dirty="0" smtClean="0"/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sz="1600" dirty="0"/>
          </a:p>
        </p:txBody>
      </p:sp>
      <p:pic>
        <p:nvPicPr>
          <p:cNvPr id="19" name="Picture 18" descr="j_pole_antenna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4523" y="1470509"/>
            <a:ext cx="2910294" cy="2469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21" name="Straight Connector 20"/>
          <p:cNvCxnSpPr/>
          <p:nvPr/>
        </p:nvCxnSpPr>
        <p:spPr>
          <a:xfrm rot="5400000">
            <a:off x="2105123" y="3657600"/>
            <a:ext cx="5029200" cy="1588"/>
          </a:xfrm>
          <a:prstGeom prst="line">
            <a:avLst/>
          </a:prstGeom>
          <a:ln w="31750" cap="rnd"/>
          <a:scene3d>
            <a:camera prst="orthographicFront"/>
            <a:lightRig rig="threePt" dir="t"/>
          </a:scene3d>
          <a:sp3d prstMaterial="flat">
            <a:bevelT prst="convex"/>
            <a:bevelB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876800" y="4495800"/>
            <a:ext cx="3657600" cy="37343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 algn="ctr">
              <a:lnSpc>
                <a:spcPct val="110000"/>
              </a:lnSpc>
            </a:pPr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</a:t>
            </a:r>
            <a:r>
              <a:rPr lang="en-US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quagi</a:t>
            </a:r>
            <a:endParaRPr lang="en-US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05400" y="4953000"/>
            <a:ext cx="3657600" cy="1988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600" dirty="0" smtClean="0"/>
              <a:t>Driven element has more initial gain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sz="1600" dirty="0" smtClean="0"/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r>
              <a:rPr lang="en-US" sz="1600" dirty="0" smtClean="0"/>
              <a:t>Better performance per element than a simple </a:t>
            </a:r>
            <a:r>
              <a:rPr lang="en-US" sz="1600" dirty="0" err="1" smtClean="0"/>
              <a:t>yagi</a:t>
            </a:r>
            <a:r>
              <a:rPr lang="en-US" sz="1600" dirty="0" smtClean="0"/>
              <a:t> – 13.3dBi for 8 elements</a:t>
            </a:r>
          </a:p>
          <a:p>
            <a:pPr marL="342900" indent="-285750">
              <a:lnSpc>
                <a:spcPct val="110000"/>
              </a:lnSpc>
              <a:buFont typeface="Arial" charset="0"/>
              <a:buChar char="•"/>
            </a:pPr>
            <a:endParaRPr lang="en-US" sz="1600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err="1" smtClean="0"/>
              <a:t>Quagi</a:t>
            </a:r>
            <a:r>
              <a:rPr lang="en-US" dirty="0" smtClean="0"/>
              <a:t> </a:t>
            </a:r>
            <a:r>
              <a:rPr lang="en-US" dirty="0" err="1" smtClean="0"/>
              <a:t>Closeup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pic>
        <p:nvPicPr>
          <p:cNvPr id="54274" name="Picture 2" descr="http://farm4.static.flickr.com/3050/2883386652_f0ed93e789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320" y="1676400"/>
            <a:ext cx="7597680" cy="4525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2.5GHz PCB Antennas</a:t>
            </a:r>
            <a:endParaRPr lang="en-US" dirty="0"/>
          </a:p>
        </p:txBody>
      </p:sp>
      <p:pic>
        <p:nvPicPr>
          <p:cNvPr id="11" name="Picture 10" descr="allspice antenna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219200"/>
            <a:ext cx="4800600" cy="3258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TextBox 11"/>
          <p:cNvSpPr txBox="1"/>
          <p:nvPr/>
        </p:nvSpPr>
        <p:spPr>
          <a:xfrm>
            <a:off x="2209800" y="5200471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Allspice Nodes are space-limited, use folded ‘F’</a:t>
            </a:r>
          </a:p>
          <a:p>
            <a:endParaRPr lang="en-US" dirty="0" smtClean="0"/>
          </a:p>
          <a:p>
            <a:r>
              <a:rPr lang="en-US" dirty="0" smtClean="0"/>
              <a:t>Allspice Controller has more space and is more critical to operation, so use the folded dipole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-&gt;Ideal&lt;- Link Distance</a:t>
            </a:r>
            <a:endParaRPr lang="en-US" dirty="0"/>
          </a:p>
        </p:txBody>
      </p:sp>
      <p:pic>
        <p:nvPicPr>
          <p:cNvPr id="11" name="Picture 10" descr="link distance calculat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1066800"/>
            <a:ext cx="7620000" cy="327068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9600" y="4495800"/>
            <a:ext cx="769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Link distance is a function of free-space loss, path-loss, frequency, and receiver sensitivity</a:t>
            </a:r>
            <a:endParaRPr lang="en-US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600" y="5181600"/>
            <a:ext cx="670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RX Sensitivity for the CC1101 is…    </a:t>
            </a:r>
          </a:p>
          <a:p>
            <a:r>
              <a:rPr lang="en-US" dirty="0" smtClean="0"/>
              <a:t>	-95dBm   at 250kbps           =&gt;  56km</a:t>
            </a:r>
          </a:p>
          <a:p>
            <a:r>
              <a:rPr lang="en-US" dirty="0" smtClean="0"/>
              <a:t>	-104dBm at 38.4kbps          =&gt;  84km</a:t>
            </a:r>
          </a:p>
          <a:p>
            <a:r>
              <a:rPr lang="en-US" dirty="0" smtClean="0"/>
              <a:t>	-112dBm at 1.2kbps            =&gt;  122km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6488668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Note: Max Balloon Altitude is 30km</a:t>
            </a:r>
            <a:endParaRPr lang="en-US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Allspice Nodes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10200" y="1600200"/>
            <a:ext cx="34290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Sirf</a:t>
            </a: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III GPS node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Flight Abort Node </a:t>
            </a:r>
          </a:p>
          <a:p>
            <a:pPr marL="285750" indent="-285750"/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Camera gimbal and filter wheel control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Drop probe release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Altitude leveler interface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C:\Program Files\EAGLE-4.16r2\projects\Allspice Node V1.0\pcb_preview.png"/>
          <p:cNvPicPr>
            <a:picLocks noChangeAspect="1" noChangeArrowheads="1"/>
          </p:cNvPicPr>
          <p:nvPr/>
        </p:nvPicPr>
        <p:blipFill>
          <a:blip r:embed="rId2"/>
          <a:srcRect l="21656" t="25411" r="21820" b="21647"/>
          <a:stretch>
            <a:fillRect/>
          </a:stretch>
        </p:blipFill>
        <p:spPr bwMode="auto">
          <a:xfrm>
            <a:off x="381000" y="1295400"/>
            <a:ext cx="3200400" cy="3771122"/>
          </a:xfrm>
          <a:prstGeom prst="rect">
            <a:avLst/>
          </a:prstGeom>
          <a:noFill/>
        </p:spPr>
      </p:pic>
      <p:sp>
        <p:nvSpPr>
          <p:cNvPr id="5" name="Left-Right Arrow 4"/>
          <p:cNvSpPr/>
          <p:nvPr/>
        </p:nvSpPr>
        <p:spPr>
          <a:xfrm>
            <a:off x="457200" y="5562600"/>
            <a:ext cx="3124200" cy="3810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-Down Arrow 5"/>
          <p:cNvSpPr/>
          <p:nvPr/>
        </p:nvSpPr>
        <p:spPr>
          <a:xfrm>
            <a:off x="3962400" y="1295400"/>
            <a:ext cx="381000" cy="373380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95400" y="6019800"/>
            <a:ext cx="198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2.54 cm</a:t>
            </a:r>
            <a:endParaRPr 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 rot="5400000">
            <a:off x="4078933" y="2931468"/>
            <a:ext cx="9906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3 cm</a:t>
            </a:r>
            <a:endParaRPr 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gray">
          <a:xfrm>
            <a:off x="1828800" y="1828800"/>
            <a:ext cx="5486400" cy="457200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2400" b="1" dirty="0">
                <a:cs typeface="+mn-cs"/>
              </a:rPr>
              <a:t>1. </a:t>
            </a:r>
            <a:r>
              <a:rPr lang="en-US" sz="2400" b="1" dirty="0" smtClean="0">
                <a:cs typeface="+mn-cs"/>
              </a:rPr>
              <a:t>Who is UIVAST and Motivation</a:t>
            </a:r>
            <a:endParaRPr lang="en-US" sz="2400" dirty="0">
              <a:cs typeface="+mn-cs"/>
            </a:endParaRP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gray">
          <a:xfrm>
            <a:off x="1828800" y="2895600"/>
            <a:ext cx="5486400" cy="457200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2400" b="1" dirty="0" smtClean="0">
                <a:cs typeface="+mn-cs"/>
              </a:rPr>
              <a:t>2. </a:t>
            </a:r>
            <a:r>
              <a:rPr lang="en-US" sz="2400" b="1" dirty="0" smtClean="0">
                <a:cs typeface="+mn-cs"/>
              </a:rPr>
              <a:t>Operational Diagrams</a:t>
            </a:r>
            <a:endParaRPr lang="en-US" sz="2400" dirty="0">
              <a:cs typeface="+mn-cs"/>
            </a:endParaRP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gray">
          <a:xfrm>
            <a:off x="1828800" y="3886200"/>
            <a:ext cx="5486400" cy="457200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2400" b="1" dirty="0">
                <a:cs typeface="+mn-cs"/>
              </a:rPr>
              <a:t>3. </a:t>
            </a:r>
            <a:r>
              <a:rPr lang="en-US" sz="2400" b="1" dirty="0" smtClean="0">
                <a:cs typeface="+mn-cs"/>
              </a:rPr>
              <a:t>Antennas and Performance</a:t>
            </a:r>
            <a:endParaRPr lang="en-US" sz="2400" dirty="0">
              <a:cs typeface="+mn-cs"/>
            </a:endParaRPr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gray">
          <a:xfrm>
            <a:off x="1828800" y="4876800"/>
            <a:ext cx="5486400" cy="457200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85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2400" b="1" dirty="0">
                <a:cs typeface="+mn-cs"/>
              </a:rPr>
              <a:t>4. </a:t>
            </a:r>
            <a:r>
              <a:rPr lang="en-US" sz="2400" b="1" dirty="0" smtClean="0">
                <a:cs typeface="+mn-cs"/>
              </a:rPr>
              <a:t>Flight Results!</a:t>
            </a:r>
            <a:endParaRPr lang="en-US" sz="2400" dirty="0">
              <a:cs typeface="+mn-cs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Ginger, Ginger Prime PCB</a:t>
            </a:r>
            <a:endParaRPr lang="en-US" dirty="0"/>
          </a:p>
        </p:txBody>
      </p:sp>
      <p:sp>
        <p:nvSpPr>
          <p:cNvPr id="5" name="Left-Right Arrow 4"/>
          <p:cNvSpPr/>
          <p:nvPr/>
        </p:nvSpPr>
        <p:spPr>
          <a:xfrm>
            <a:off x="381000" y="5934670"/>
            <a:ext cx="4038600" cy="3810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19200" y="6391870"/>
            <a:ext cx="1884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8x8 cm</a:t>
            </a:r>
            <a:endParaRPr 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Left-Right Arrow 10"/>
          <p:cNvSpPr/>
          <p:nvPr/>
        </p:nvSpPr>
        <p:spPr>
          <a:xfrm>
            <a:off x="4724400" y="5939135"/>
            <a:ext cx="4038600" cy="38100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943600" y="6396335"/>
            <a:ext cx="1884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8x8 cm</a:t>
            </a:r>
            <a:endParaRPr lang="en-US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pic>
        <p:nvPicPr>
          <p:cNvPr id="55298" name="Picture 2" descr="http://farm3.static.flickr.com/2729/4463354859_63633697b0_b.jpg"/>
          <p:cNvPicPr>
            <a:picLocks noChangeAspect="1" noChangeArrowheads="1"/>
          </p:cNvPicPr>
          <p:nvPr/>
        </p:nvPicPr>
        <p:blipFill>
          <a:blip r:embed="rId2"/>
          <a:srcRect l="10449" t="7446" r="9082" b="6515"/>
          <a:stretch>
            <a:fillRect/>
          </a:stretch>
        </p:blipFill>
        <p:spPr bwMode="auto">
          <a:xfrm rot="5400000">
            <a:off x="381000" y="1524000"/>
            <a:ext cx="3962400" cy="4000870"/>
          </a:xfrm>
          <a:prstGeom prst="rect">
            <a:avLst/>
          </a:prstGeom>
          <a:noFill/>
        </p:spPr>
      </p:pic>
      <p:pic>
        <p:nvPicPr>
          <p:cNvPr id="55300" name="Picture 4" descr="http://farm5.static.flickr.com/4028/4464132090_2dfc35bf2c_b.jpg"/>
          <p:cNvPicPr>
            <a:picLocks noChangeAspect="1" noChangeArrowheads="1"/>
          </p:cNvPicPr>
          <p:nvPr/>
        </p:nvPicPr>
        <p:blipFill>
          <a:blip r:embed="rId3"/>
          <a:srcRect l="12012" t="12761" r="13769" b="3630"/>
          <a:stretch>
            <a:fillRect/>
          </a:stretch>
        </p:blipFill>
        <p:spPr bwMode="auto">
          <a:xfrm rot="5400000">
            <a:off x="4724400" y="1524000"/>
            <a:ext cx="3962400" cy="396240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2" y="4406900"/>
            <a:ext cx="7964487" cy="1362075"/>
          </a:xfrm>
        </p:spPr>
        <p:txBody>
          <a:bodyPr/>
          <a:lstStyle/>
          <a:p>
            <a:r>
              <a:rPr lang="en-US" dirty="0" smtClean="0"/>
              <a:t>Ginger’s Maiden Flight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all sounds great on paper but…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8" name="Text Placeholder 5"/>
          <p:cNvSpPr txBox="1">
            <a:spLocks/>
          </p:cNvSpPr>
          <p:nvPr/>
        </p:nvSpPr>
        <p:spPr bwMode="auto">
          <a:xfrm>
            <a:off x="874713" y="4138613"/>
            <a:ext cx="77724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Sep 21, 2008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Allspice Node PRS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8600" y="1371600"/>
            <a:ext cx="3768840" cy="2521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914400" y="4038600"/>
            <a:ext cx="769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PRS was designed as a microcapsule experiment to record pressure and internal temperature. </a:t>
            </a:r>
          </a:p>
          <a:p>
            <a:pPr marL="285750" indent="-285750"/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Total weight is only 8 grams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648200" y="1371600"/>
            <a:ext cx="3768840" cy="2521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Allspice Node TMP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4518" t="3022" r="5118" b="15372"/>
          <a:stretch>
            <a:fillRect/>
          </a:stretch>
        </p:blipFill>
        <p:spPr bwMode="auto">
          <a:xfrm>
            <a:off x="3124200" y="1066800"/>
            <a:ext cx="1981200" cy="26746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914400" y="4038600"/>
            <a:ext cx="769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TMP is a high precision temperature sensor which was flown without a capsule as an extreme environment test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Total Weight is 6 </a:t>
            </a: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grams</a:t>
            </a: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38574" y="1066800"/>
            <a:ext cx="1785813" cy="2674620"/>
          </a:xfrm>
          <a:prstGeom prst="rect">
            <a:avLst/>
          </a:prstGeom>
          <a:ln>
            <a:noFill/>
          </a:ln>
          <a:effectLst>
            <a:outerShdw blurRad="127000" dist="215900" dir="2700000" algn="tl" rotWithShape="0">
              <a:prstClr val="black">
                <a:alpha val="67000"/>
              </a:prst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638921" y="1066800"/>
            <a:ext cx="1687067" cy="267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" dist="215900" dir="2700000" algn="tl" rotWithShape="0">
              <a:prstClr val="black">
                <a:alpha val="67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Onboard J-Pole Antennas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371600"/>
            <a:ext cx="8382000" cy="2521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914400" y="4038600"/>
            <a:ext cx="7696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Constructed from Twin-lead  TV Coax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VSWR of 1.4, ~50 Ohm impedance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Length of 22” including feed-line coil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Ginger Capsule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71600" y="1295400"/>
            <a:ext cx="2590800" cy="387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410200" y="2667779"/>
            <a:ext cx="2489576" cy="3721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295400" y="5638800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Weight: 170 grams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57800" y="1581090"/>
            <a:ext cx="3200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Size: 10x10x5 cm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Launch!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 l="19062" r="23718" b="21846"/>
          <a:stretch>
            <a:fillRect/>
          </a:stretch>
        </p:blipFill>
        <p:spPr bwMode="auto">
          <a:xfrm>
            <a:off x="1981199" y="1219200"/>
            <a:ext cx="5058229" cy="5181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 Station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524000" y="990599"/>
            <a:ext cx="6121586" cy="40950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381000" y="5308937"/>
            <a:ext cx="769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Steptoe Butte gives excellent ground coverage and line-of-sight for entire flight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Wind was a problem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 Station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12814" y="990599"/>
            <a:ext cx="6121586" cy="4095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381000" y="5921514"/>
            <a:ext cx="7696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Communication with the capsule on the ground was possible!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pic>
        <p:nvPicPr>
          <p:cNvPr id="14339" name="Picture 3" descr="S08L02_-8434 by nebarnix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506" y="3752850"/>
            <a:ext cx="3165494" cy="21145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Flight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47800" y="1066800"/>
            <a:ext cx="6375216" cy="5336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229600" cy="792162"/>
          </a:xfrm>
        </p:spPr>
        <p:txBody>
          <a:bodyPr/>
          <a:lstStyle/>
          <a:p>
            <a:r>
              <a:rPr lang="en-US" dirty="0" smtClean="0"/>
              <a:t>Who is UI VAST?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2231828" y="6312877"/>
            <a:ext cx="2133600" cy="244475"/>
          </a:xfrm>
        </p:spPr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4191000" y="1371600"/>
            <a:ext cx="4572000" cy="4819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20000"/>
              </a:lnSpc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University of Idaho Vandal Atmospheric Science Team</a:t>
            </a:r>
          </a:p>
          <a:p>
            <a:pPr marL="228600" lvl="1" indent="-228600">
              <a:lnSpc>
                <a:spcPct val="120000"/>
              </a:lnSpc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Funded by the </a:t>
            </a: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NASA Idaho Space </a:t>
            </a: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Grant Consortium</a:t>
            </a:r>
          </a:p>
          <a:p>
            <a:pPr marL="228600" lvl="1" indent="-228600">
              <a:lnSpc>
                <a:spcPct val="120000"/>
              </a:lnSpc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Study one of the least accessible areas in the upper atmosphere</a:t>
            </a:r>
          </a:p>
          <a:p>
            <a:pPr marL="228600" lvl="1" indent="-228600">
              <a:lnSpc>
                <a:spcPct val="120000"/>
              </a:lnSpc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Involve high schools and get young people excited about science!</a:t>
            </a:r>
          </a:p>
          <a:p>
            <a:pPr marL="228600" lvl="1" indent="-228600">
              <a:lnSpc>
                <a:spcPct val="120000"/>
              </a:lnSpc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16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9698" name="Picture 2" descr="http://farm3.static.flickr.com/2393/2413875259_eaa0611805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066800"/>
            <a:ext cx="3533775" cy="5282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Results!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14400" y="1295400"/>
            <a:ext cx="7263742" cy="4775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257800" y="1474113"/>
            <a:ext cx="2743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127000" dist="76200" dir="2700000" algn="tl" rotWithShape="0">
                    <a:prstClr val="black"/>
                  </a:outerShdw>
                </a:effectLst>
              </a:rPr>
              <a:t>Temperature</a:t>
            </a:r>
            <a:endParaRPr lang="en-US" sz="2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127000" dist="76200" dir="2700000" algn="tl" rotWithShape="0">
                  <a:prstClr val="black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2540913"/>
            <a:ext cx="2743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127000" dist="76200" dir="2700000" algn="tl" rotWithShape="0">
                    <a:prstClr val="black"/>
                  </a:outerShdw>
                </a:effectLst>
              </a:rPr>
              <a:t>Pressure</a:t>
            </a:r>
            <a:endParaRPr lang="en-US" sz="2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127000" dist="76200" dir="2700000" algn="tl" rotWithShape="0">
                  <a:prstClr val="black"/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43400" y="990600"/>
            <a:ext cx="27432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4000" dist="101600" dir="2700000" sx="109000" sy="109000" algn="tl" rotWithShape="0">
                    <a:prstClr val="black"/>
                  </a:outerShdw>
                </a:effectLst>
              </a:rPr>
              <a:t>PRS</a:t>
            </a:r>
          </a:p>
          <a:p>
            <a:endParaRPr lang="en-US" sz="2200" b="1" dirty="0" smtClean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  <a:p>
            <a:endParaRPr lang="en-US" sz="2200" b="1" dirty="0" smtClean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  <a:p>
            <a:endParaRPr lang="en-US" sz="2200" b="1" dirty="0" smtClean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  <a:p>
            <a:endParaRPr lang="en-US" sz="2200" b="1" dirty="0" smtClean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  <a:p>
            <a:endParaRPr lang="en-US" sz="2200" b="1" dirty="0" smtClean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  <a:p>
            <a:endParaRPr lang="en-US" sz="2200" b="1" dirty="0" smtClean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  <a:p>
            <a:endParaRPr lang="en-US" sz="2200" b="1" dirty="0" smtClean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  <a:p>
            <a:r>
              <a:rPr lang="en-US" sz="2200" b="1" dirty="0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4000" dist="101600" dir="2700000" sx="109000" sy="109000" algn="tl" rotWithShape="0">
                    <a:prstClr val="black"/>
                  </a:outerShdw>
                </a:effectLst>
              </a:rPr>
              <a:t>TMP</a:t>
            </a:r>
            <a:endParaRPr lang="en-US" sz="2200" b="1" dirty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34000" y="3897868"/>
            <a:ext cx="21126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127000" dist="76200" dir="2700000" algn="tl" rotWithShape="0">
                    <a:prstClr val="black"/>
                  </a:outerShdw>
                </a:effectLst>
              </a:rPr>
              <a:t>TMP Temperature</a:t>
            </a:r>
            <a:endParaRPr lang="en-US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127000" dist="76200" dir="2700000" algn="tl" rotWithShape="0">
                  <a:prstClr val="black"/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1066800"/>
            <a:ext cx="2743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4000" dist="101600" dir="2700000" sx="109000" sy="109000" algn="tl" rotWithShape="0">
                    <a:prstClr val="black"/>
                  </a:outerShdw>
                </a:effectLst>
              </a:rPr>
              <a:t>Raw Packets</a:t>
            </a:r>
            <a:endParaRPr lang="en-US" sz="2200" b="1" dirty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400" y="4267200"/>
            <a:ext cx="2743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4000" dist="101600" dir="2700000" sx="109000" sy="109000" algn="tl" rotWithShape="0">
                    <a:prstClr val="black"/>
                  </a:outerShdw>
                </a:effectLst>
              </a:rPr>
              <a:t>Link Budget</a:t>
            </a:r>
            <a:endParaRPr lang="en-US" sz="2200" b="1" dirty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14800" y="4750713"/>
            <a:ext cx="2743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smtClean="0">
                <a:ln w="12700" cmpd="sng">
                  <a:solidFill>
                    <a:srgbClr val="FFC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254000" dist="101600" dir="2700000" sx="109000" sy="109000" algn="tl" rotWithShape="0">
                    <a:prstClr val="black"/>
                  </a:outerShdw>
                </a:effectLst>
              </a:rPr>
              <a:t>Radio Control</a:t>
            </a:r>
            <a:endParaRPr lang="en-US" sz="2200" b="1" dirty="0">
              <a:ln w="12700" cmpd="sng">
                <a:solidFill>
                  <a:srgbClr val="FFC000"/>
                </a:solidFill>
                <a:prstDash val="solid"/>
              </a:ln>
              <a:solidFill>
                <a:srgbClr val="C00000"/>
              </a:solidFill>
              <a:effectLst>
                <a:outerShdw blurRad="254000" dist="101600" dir="2700000" sx="109000" sy="109000" algn="tl" rotWithShape="0">
                  <a:prstClr val="black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PRS Data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graphicFrame>
        <p:nvGraphicFramePr>
          <p:cNvPr id="7" name="Chart 6"/>
          <p:cNvGraphicFramePr>
            <a:graphicFrameLocks/>
          </p:cNvGraphicFramePr>
          <p:nvPr/>
        </p:nvGraphicFramePr>
        <p:xfrm>
          <a:off x="762000" y="990600"/>
          <a:ext cx="7848600" cy="5467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TMP Data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638175" y="1219200"/>
          <a:ext cx="7896225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GTX Data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838200" y="1219200"/>
          <a:ext cx="7543800" cy="5076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Uplink Data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graphicFrame>
        <p:nvGraphicFramePr>
          <p:cNvPr id="12" name="Chart 11"/>
          <p:cNvGraphicFramePr>
            <a:graphicFrameLocks/>
          </p:cNvGraphicFramePr>
          <p:nvPr/>
        </p:nvGraphicFramePr>
        <p:xfrm>
          <a:off x="685801" y="3733801"/>
          <a:ext cx="7839074" cy="2333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hart 12"/>
          <p:cNvGraphicFramePr>
            <a:graphicFrameLocks/>
          </p:cNvGraphicFramePr>
          <p:nvPr/>
        </p:nvGraphicFramePr>
        <p:xfrm>
          <a:off x="685800" y="1295401"/>
          <a:ext cx="7848600" cy="23907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Downlink Data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533400" y="1600200"/>
          <a:ext cx="7796212" cy="38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9525"/>
            <a:ext cx="8382000" cy="1362075"/>
          </a:xfrm>
        </p:spPr>
        <p:txBody>
          <a:bodyPr/>
          <a:lstStyle/>
          <a:p>
            <a:r>
              <a:rPr lang="en-US" dirty="0" smtClean="0"/>
              <a:t>Second Flight</a:t>
            </a:r>
            <a:br>
              <a:rPr lang="en-US" dirty="0" smtClean="0"/>
            </a:br>
            <a:r>
              <a:rPr lang="en-US" sz="3200" dirty="0" smtClean="0"/>
              <a:t>Now with Black </a:t>
            </a:r>
            <a:r>
              <a:rPr lang="en-US" sz="3200" dirty="0" err="1" smtClean="0"/>
              <a:t>powDer</a:t>
            </a:r>
            <a:r>
              <a:rPr lang="en-US" sz="3200" dirty="0" smtClean="0"/>
              <a:t>!</a:t>
            </a:r>
            <a:endParaRPr lang="en-US" sz="32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722313" y="2166938"/>
            <a:ext cx="7772400" cy="1500187"/>
          </a:xfrm>
        </p:spPr>
        <p:txBody>
          <a:bodyPr/>
          <a:lstStyle/>
          <a:p>
            <a:r>
              <a:rPr lang="en-US" dirty="0" smtClean="0"/>
              <a:t>Awesome sauce…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8" name="Text Placeholder 5"/>
          <p:cNvSpPr txBox="1">
            <a:spLocks/>
          </p:cNvSpPr>
          <p:nvPr/>
        </p:nvSpPr>
        <p:spPr bwMode="auto">
          <a:xfrm>
            <a:off x="874713" y="4138613"/>
            <a:ext cx="7772400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April 23, 2010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GPS Module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4876800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Weight: 90 grams</a:t>
            </a:r>
          </a:p>
        </p:txBody>
      </p:sp>
      <p:pic>
        <p:nvPicPr>
          <p:cNvPr id="56322" name="Picture 2" descr="http://farm4.static.flickr.com/3371/3341542894_3be713550c_b.jpg"/>
          <p:cNvPicPr>
            <a:picLocks noChangeAspect="1" noChangeArrowheads="1"/>
          </p:cNvPicPr>
          <p:nvPr/>
        </p:nvPicPr>
        <p:blipFill>
          <a:blip r:embed="rId2"/>
          <a:srcRect l="23731" t="48005" r="14551" b="4112"/>
          <a:stretch>
            <a:fillRect/>
          </a:stretch>
        </p:blipFill>
        <p:spPr bwMode="auto">
          <a:xfrm>
            <a:off x="457200" y="1447800"/>
            <a:ext cx="3964259" cy="205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6324" name="Picture 4" descr="http://farm4.static.flickr.com/3593/3340713099_6944dc47ce_b.jpg"/>
          <p:cNvPicPr>
            <a:picLocks noChangeAspect="1" noChangeArrowheads="1"/>
          </p:cNvPicPr>
          <p:nvPr/>
        </p:nvPicPr>
        <p:blipFill>
          <a:blip r:embed="rId3"/>
          <a:srcRect l="21387" t="51508" r="16894" b="4112"/>
          <a:stretch>
            <a:fillRect/>
          </a:stretch>
        </p:blipFill>
        <p:spPr bwMode="auto">
          <a:xfrm>
            <a:off x="4419600" y="4019529"/>
            <a:ext cx="4316875" cy="20764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5105400" y="2438400"/>
            <a:ext cx="297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Good at over 60k ft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Black Powder </a:t>
            </a:r>
            <a:r>
              <a:rPr lang="en-US" dirty="0" err="1" smtClean="0"/>
              <a:t>Cutdown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pic>
        <p:nvPicPr>
          <p:cNvPr id="58370" name="Picture 2" descr="http://uirise.wdfiles.com/local--files/hal-s10-01-com-rev/103_3698.JPG"/>
          <p:cNvPicPr>
            <a:picLocks noChangeAspect="1" noChangeArrowheads="1"/>
          </p:cNvPicPr>
          <p:nvPr/>
        </p:nvPicPr>
        <p:blipFill>
          <a:blip r:embed="rId2"/>
          <a:srcRect l="26696" t="24000" r="19732" b="28571"/>
          <a:stretch>
            <a:fillRect/>
          </a:stretch>
        </p:blipFill>
        <p:spPr bwMode="auto">
          <a:xfrm rot="16200000">
            <a:off x="4769511" y="2240890"/>
            <a:ext cx="4267200" cy="28334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8372" name="Picture 4" descr="flickr:307571106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371600"/>
            <a:ext cx="3571875" cy="476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1" name="Straight Connector 10"/>
          <p:cNvCxnSpPr/>
          <p:nvPr/>
        </p:nvCxnSpPr>
        <p:spPr>
          <a:xfrm rot="5400000">
            <a:off x="2105123" y="3657600"/>
            <a:ext cx="5029200" cy="1588"/>
          </a:xfrm>
          <a:prstGeom prst="line">
            <a:avLst/>
          </a:prstGeom>
          <a:ln w="31750" cap="rnd"/>
          <a:scene3d>
            <a:camera prst="orthographicFront"/>
            <a:lightRig rig="threePt" dir="t"/>
          </a:scene3d>
          <a:sp3d prstMaterial="flat">
            <a:bevelT prst="convex"/>
            <a:bevelB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703725"/>
            <a:ext cx="7696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Total cost of ~$300 for prototype boards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Additional custom boards at ~$35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EZ430 interfaces only $25 apiece (limited but pre-assembled and </a:t>
            </a: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cheap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System currently being evaluated by NASA Ames for possible </a:t>
            </a:r>
            <a:r>
              <a:rPr lang="en-US" sz="2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nano</a:t>
            </a: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-sat scale mars science</a:t>
            </a: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/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229600" cy="792162"/>
          </a:xfrm>
        </p:spPr>
        <p:txBody>
          <a:bodyPr/>
          <a:lstStyle/>
          <a:p>
            <a:r>
              <a:rPr lang="en-US" dirty="0" smtClean="0"/>
              <a:t>What can go right?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2231828" y="6312877"/>
            <a:ext cx="2133600" cy="244475"/>
          </a:xfrm>
        </p:spPr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  <p:pic>
        <p:nvPicPr>
          <p:cNvPr id="51204" name="Picture 4" descr="http://farm3.static.flickr.com/2024/2419856860_31cb5698ab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97000" y="1143000"/>
            <a:ext cx="6197600" cy="4648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Box 9"/>
          <p:cNvSpPr txBox="1"/>
          <p:nvPr/>
        </p:nvSpPr>
        <p:spPr>
          <a:xfrm>
            <a:off x="2667000" y="5791200"/>
            <a:ext cx="3352800" cy="628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 algn="ctr">
              <a:lnSpc>
                <a:spcPct val="120000"/>
              </a:lnSpc>
            </a:pPr>
            <a:r>
              <a:rPr lang="en-US" sz="3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SPACE!!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319977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7620000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"/>
          </a:effectLst>
        </p:spPr>
      </p:pic>
      <p:sp>
        <p:nvSpPr>
          <p:cNvPr id="8" name="TextBox 7"/>
          <p:cNvSpPr txBox="1"/>
          <p:nvPr/>
        </p:nvSpPr>
        <p:spPr>
          <a:xfrm>
            <a:off x="2667000" y="1219200"/>
            <a:ext cx="6324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200025" dir="13260000" sy="30000" kx="-1800000" algn="bl" rotWithShape="0">
                    <a:prstClr val="black"/>
                  </a:outerShdw>
                </a:effectLst>
                <a:latin typeface="Curlz MT" pitchFamily="82" charset="0"/>
              </a:rPr>
              <a:t>Questions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76200" dist="200025" dir="13260000" sy="30000" kx="-1800000" algn="bl" rotWithShape="0">
                    <a:prstClr val="black"/>
                  </a:outerShdw>
                </a:effectLst>
                <a:latin typeface="Curlz MT" pitchFamily="82" charset="0"/>
              </a:rPr>
              <a:t>?</a:t>
            </a:r>
            <a:endParaRPr lang="en-US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76200" dist="200025" dir="13260000" sy="30000" kx="-1800000" algn="bl" rotWithShape="0">
                  <a:prstClr val="black"/>
                </a:outerShdw>
              </a:effectLst>
              <a:latin typeface="Curlz MT" pitchFamily="8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D9958CA2-4CDB-4287-A5D2-5AE9451C1EB9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229600" cy="792162"/>
          </a:xfrm>
        </p:spPr>
        <p:txBody>
          <a:bodyPr/>
          <a:lstStyle/>
          <a:p>
            <a:r>
              <a:rPr lang="en-US" dirty="0" smtClean="0"/>
              <a:t>The Future</a:t>
            </a:r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38200" y="1490008"/>
            <a:ext cx="2438400" cy="176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381000" y="3547408"/>
            <a:ext cx="3429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Ginger will be used as the main telemetry (including GPS) for a scaled re-entry probe scheduled to fly next spring. 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The next generation balloon architecture will use ginger as a control platform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  <p:grpSp>
        <p:nvGrpSpPr>
          <p:cNvPr id="3" name="Group 5"/>
          <p:cNvGrpSpPr/>
          <p:nvPr/>
        </p:nvGrpSpPr>
        <p:grpSpPr>
          <a:xfrm>
            <a:off x="4854772" y="1307123"/>
            <a:ext cx="3451028" cy="4712677"/>
            <a:chOff x="2279650" y="1828800"/>
            <a:chExt cx="3738614" cy="5105400"/>
          </a:xfrm>
        </p:grpSpPr>
        <p:sp>
          <p:nvSpPr>
            <p:cNvPr id="7" name="Oval 6"/>
            <p:cNvSpPr/>
            <p:nvPr/>
          </p:nvSpPr>
          <p:spPr>
            <a:xfrm>
              <a:off x="2667000" y="182880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D4E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>
              <a:off x="3200400" y="3971925"/>
              <a:ext cx="533400" cy="523875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cxnSp>
          <p:nvCxnSpPr>
            <p:cNvPr id="9" name="Straight Connector 8"/>
            <p:cNvCxnSpPr>
              <a:stCxn id="7" idx="4"/>
              <a:endCxn id="12" idx="0"/>
            </p:cNvCxnSpPr>
            <p:nvPr/>
          </p:nvCxnSpPr>
          <p:spPr>
            <a:xfrm rot="5400000">
              <a:off x="3335867" y="3560233"/>
              <a:ext cx="262467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12" idx="2"/>
              <a:endCxn id="8" idx="0"/>
            </p:cNvCxnSpPr>
            <p:nvPr/>
          </p:nvCxnSpPr>
          <p:spPr>
            <a:xfrm rot="5400000">
              <a:off x="3441171" y="3945996"/>
              <a:ext cx="5185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3276600" y="4876800"/>
              <a:ext cx="381000" cy="2286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952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276600" y="3691467"/>
              <a:ext cx="381000" cy="2286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</a:gradFill>
            <a:ln w="158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pic>
          <p:nvPicPr>
            <p:cNvPr id="13" name="Picture 12" descr="C:\Users\Nebarnix_2\AppData\Local\Microsoft\Windows\Temporary Internet Files\Content.IE5\VJ48Z014\MCj03256620000[1].wmf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</a:blip>
            <a:srcRect/>
            <a:stretch>
              <a:fillRect/>
            </a:stretch>
          </p:blipFill>
          <p:spPr bwMode="auto">
            <a:xfrm rot="3420588">
              <a:off x="3398955" y="3494198"/>
              <a:ext cx="190723" cy="213631"/>
            </a:xfrm>
            <a:prstGeom prst="rect">
              <a:avLst/>
            </a:prstGeom>
            <a:noFill/>
          </p:spPr>
        </p:pic>
        <p:sp>
          <p:nvSpPr>
            <p:cNvPr id="16" name="Freeform 15"/>
            <p:cNvSpPr/>
            <p:nvPr/>
          </p:nvSpPr>
          <p:spPr>
            <a:xfrm>
              <a:off x="3517900" y="3505200"/>
              <a:ext cx="263525" cy="291042"/>
            </a:xfrm>
            <a:custGeom>
              <a:avLst/>
              <a:gdLst>
                <a:gd name="connsiteX0" fmla="*/ 57150 w 263525"/>
                <a:gd name="connsiteY0" fmla="*/ 49742 h 291042"/>
                <a:gd name="connsiteX1" fmla="*/ 254000 w 263525"/>
                <a:gd name="connsiteY1" fmla="*/ 40217 h 291042"/>
                <a:gd name="connsiteX2" fmla="*/ 0 w 263525"/>
                <a:gd name="connsiteY2" fmla="*/ 291042 h 29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525" h="291042">
                  <a:moveTo>
                    <a:pt x="57150" y="49742"/>
                  </a:moveTo>
                  <a:cubicBezTo>
                    <a:pt x="160337" y="24871"/>
                    <a:pt x="263525" y="0"/>
                    <a:pt x="254000" y="40217"/>
                  </a:cubicBezTo>
                  <a:cubicBezTo>
                    <a:pt x="244475" y="80434"/>
                    <a:pt x="34396" y="252942"/>
                    <a:pt x="0" y="291042"/>
                  </a:cubicBezTo>
                </a:path>
              </a:pathLst>
            </a:cu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276600" y="5367867"/>
              <a:ext cx="381000" cy="2286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</a:gradFill>
            <a:ln w="158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pic>
          <p:nvPicPr>
            <p:cNvPr id="18" name="Picture 17" descr="C:\Users\Nebarnix_2\AppData\Local\Microsoft\Windows\Temporary Internet Files\Content.IE5\VJ48Z014\MCj03256620000[1].wmf"/>
            <p:cNvPicPr>
              <a:picLocks noChangeAspect="1" noChangeArrowheads="1"/>
            </p:cNvPicPr>
            <p:nvPr/>
          </p:nvPicPr>
          <p:blipFill>
            <a:blip r:embed="rId3">
              <a:lum bright="70000" contrast="-70000"/>
            </a:blip>
            <a:srcRect/>
            <a:stretch>
              <a:fillRect/>
            </a:stretch>
          </p:blipFill>
          <p:spPr bwMode="auto">
            <a:xfrm rot="3420588">
              <a:off x="3398955" y="5165238"/>
              <a:ext cx="190723" cy="213631"/>
            </a:xfrm>
            <a:prstGeom prst="rect">
              <a:avLst/>
            </a:prstGeom>
            <a:noFill/>
          </p:spPr>
        </p:pic>
        <p:sp>
          <p:nvSpPr>
            <p:cNvPr id="19" name="Freeform 18"/>
            <p:cNvSpPr/>
            <p:nvPr/>
          </p:nvSpPr>
          <p:spPr>
            <a:xfrm>
              <a:off x="3517900" y="5181600"/>
              <a:ext cx="263525" cy="291042"/>
            </a:xfrm>
            <a:custGeom>
              <a:avLst/>
              <a:gdLst>
                <a:gd name="connsiteX0" fmla="*/ 57150 w 263525"/>
                <a:gd name="connsiteY0" fmla="*/ 49742 h 291042"/>
                <a:gd name="connsiteX1" fmla="*/ 254000 w 263525"/>
                <a:gd name="connsiteY1" fmla="*/ 40217 h 291042"/>
                <a:gd name="connsiteX2" fmla="*/ 0 w 263525"/>
                <a:gd name="connsiteY2" fmla="*/ 291042 h 29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525" h="291042">
                  <a:moveTo>
                    <a:pt x="57150" y="49742"/>
                  </a:moveTo>
                  <a:cubicBezTo>
                    <a:pt x="160337" y="24871"/>
                    <a:pt x="263525" y="0"/>
                    <a:pt x="254000" y="40217"/>
                  </a:cubicBezTo>
                  <a:cubicBezTo>
                    <a:pt x="244475" y="80434"/>
                    <a:pt x="34396" y="252942"/>
                    <a:pt x="0" y="291042"/>
                  </a:cubicBezTo>
                </a:path>
              </a:pathLst>
            </a:cu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cxnSp>
          <p:nvCxnSpPr>
            <p:cNvPr id="20" name="Straight Connector 19"/>
            <p:cNvCxnSpPr>
              <a:stCxn id="11" idx="0"/>
              <a:endCxn id="8" idx="3"/>
            </p:cNvCxnSpPr>
            <p:nvPr/>
          </p:nvCxnSpPr>
          <p:spPr>
            <a:xfrm rot="5400000" flipH="1" flipV="1">
              <a:off x="3276600" y="4686300"/>
              <a:ext cx="381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11" idx="0"/>
              <a:endCxn id="8" idx="4"/>
            </p:cNvCxnSpPr>
            <p:nvPr/>
          </p:nvCxnSpPr>
          <p:spPr>
            <a:xfrm rot="5400000" flipH="1" flipV="1">
              <a:off x="3409950" y="4552950"/>
              <a:ext cx="381000" cy="2667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1" idx="0"/>
              <a:endCxn id="8" idx="2"/>
            </p:cNvCxnSpPr>
            <p:nvPr/>
          </p:nvCxnSpPr>
          <p:spPr>
            <a:xfrm rot="16200000" flipV="1">
              <a:off x="3143250" y="4552950"/>
              <a:ext cx="381000" cy="2667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1" idx="2"/>
              <a:endCxn id="17" idx="0"/>
            </p:cNvCxnSpPr>
            <p:nvPr/>
          </p:nvCxnSpPr>
          <p:spPr>
            <a:xfrm rot="5400000">
              <a:off x="3335867" y="5236633"/>
              <a:ext cx="262467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7" idx="2"/>
            </p:cNvCxnSpPr>
            <p:nvPr/>
          </p:nvCxnSpPr>
          <p:spPr>
            <a:xfrm rot="16200000" flipH="1">
              <a:off x="3266863" y="5796703"/>
              <a:ext cx="423336" cy="22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2781300" y="6019800"/>
              <a:ext cx="2400300" cy="914400"/>
            </a:xfrm>
            <a:prstGeom prst="rect">
              <a:avLst/>
            </a:prstGeom>
            <a:gradFill flip="none" rotWithShape="1">
              <a:gsLst>
                <a:gs pos="1800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  <a:gs pos="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pic>
          <p:nvPicPr>
            <p:cNvPr id="26" name="Picture 25" descr="C:\Users\Nebarnix_2\AppData\Local\Microsoft\Windows\Temporary Internet Files\Content.IE5\WT4EO26U\MCj03109340000[1].wmf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76662" y="5688341"/>
              <a:ext cx="728738" cy="331459"/>
            </a:xfrm>
            <a:prstGeom prst="rect">
              <a:avLst/>
            </a:prstGeom>
            <a:noFill/>
          </p:spPr>
        </p:pic>
        <p:grpSp>
          <p:nvGrpSpPr>
            <p:cNvPr id="4" name="Group 26"/>
            <p:cNvGrpSpPr>
              <a:grpSpLocks/>
            </p:cNvGrpSpPr>
            <p:nvPr/>
          </p:nvGrpSpPr>
          <p:grpSpPr bwMode="auto">
            <a:xfrm rot="16200000">
              <a:off x="4243995" y="5138400"/>
              <a:ext cx="720312" cy="672291"/>
              <a:chOff x="6629400" y="1447800"/>
              <a:chExt cx="2286000" cy="2133600"/>
            </a:xfrm>
          </p:grpSpPr>
          <p:sp>
            <p:nvSpPr>
              <p:cNvPr id="36" name="Arc 35"/>
              <p:cNvSpPr/>
              <p:nvPr/>
            </p:nvSpPr>
            <p:spPr>
              <a:xfrm>
                <a:off x="7315200" y="2057400"/>
                <a:ext cx="914400" cy="914400"/>
              </a:xfrm>
              <a:prstGeom prst="arc">
                <a:avLst>
                  <a:gd name="adj1" fmla="val 19090795"/>
                  <a:gd name="adj2" fmla="val 2490663"/>
                </a:avLst>
              </a:prstGeom>
              <a:noFill/>
              <a:ln w="15875" cap="flat" cmpd="sng" algn="ctr">
                <a:solidFill>
                  <a:srgbClr val="BE9932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7" name="Arc 36"/>
              <p:cNvSpPr/>
              <p:nvPr/>
            </p:nvSpPr>
            <p:spPr>
              <a:xfrm>
                <a:off x="7010400" y="1676400"/>
                <a:ext cx="1524000" cy="1676400"/>
              </a:xfrm>
              <a:prstGeom prst="arc">
                <a:avLst>
                  <a:gd name="adj1" fmla="val 19090795"/>
                  <a:gd name="adj2" fmla="val 2490663"/>
                </a:avLst>
              </a:prstGeom>
              <a:noFill/>
              <a:ln w="15875" cap="flat" cmpd="sng" algn="ctr">
                <a:solidFill>
                  <a:srgbClr val="BE9932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8" name="Arc 37"/>
              <p:cNvSpPr/>
              <p:nvPr/>
            </p:nvSpPr>
            <p:spPr>
              <a:xfrm>
                <a:off x="6629400" y="1447800"/>
                <a:ext cx="2286000" cy="2133600"/>
              </a:xfrm>
              <a:prstGeom prst="arc">
                <a:avLst>
                  <a:gd name="adj1" fmla="val 19090795"/>
                  <a:gd name="adj2" fmla="val 2490663"/>
                </a:avLst>
              </a:prstGeom>
              <a:noFill/>
              <a:ln w="15875" cap="flat" cmpd="sng" algn="ctr">
                <a:solidFill>
                  <a:srgbClr val="BE9932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 rot="5400000" flipH="1" flipV="1">
              <a:off x="4458729" y="5578294"/>
              <a:ext cx="306921" cy="583"/>
            </a:xfrm>
            <a:prstGeom prst="line">
              <a:avLst/>
            </a:prstGeom>
            <a:ln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50"/>
            <p:cNvSpPr txBox="1"/>
            <p:nvPr/>
          </p:nvSpPr>
          <p:spPr>
            <a:xfrm>
              <a:off x="3848100" y="3721099"/>
              <a:ext cx="100330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Cut-down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0" name="TextBox 58"/>
            <p:cNvSpPr txBox="1"/>
            <p:nvPr/>
          </p:nvSpPr>
          <p:spPr>
            <a:xfrm>
              <a:off x="2870200" y="2565399"/>
              <a:ext cx="89535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Balloon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1" name="TextBox 59"/>
            <p:cNvSpPr txBox="1"/>
            <p:nvPr/>
          </p:nvSpPr>
          <p:spPr>
            <a:xfrm>
              <a:off x="3765550" y="4133849"/>
              <a:ext cx="107315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Parachute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2" name="TextBox 60"/>
            <p:cNvSpPr txBox="1"/>
            <p:nvPr/>
          </p:nvSpPr>
          <p:spPr>
            <a:xfrm>
              <a:off x="2279650" y="4216399"/>
              <a:ext cx="990600" cy="700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latin typeface="+mj-lt"/>
                </a:rPr>
                <a:t>Payload</a:t>
              </a:r>
            </a:p>
            <a:p>
              <a:pPr algn="ctr"/>
              <a:r>
                <a:rPr lang="en-US" sz="1200" dirty="0" smtClean="0">
                  <a:latin typeface="+mj-lt"/>
                </a:rPr>
                <a:t>(with Ginger)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3" name="TextBox 61"/>
            <p:cNvSpPr txBox="1"/>
            <p:nvPr/>
          </p:nvSpPr>
          <p:spPr>
            <a:xfrm>
              <a:off x="2527300" y="5537199"/>
              <a:ext cx="99060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Cut-up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4" name="TextBox 62"/>
            <p:cNvSpPr txBox="1"/>
            <p:nvPr/>
          </p:nvSpPr>
          <p:spPr>
            <a:xfrm>
              <a:off x="4013200" y="4629149"/>
              <a:ext cx="2005064" cy="5001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Chase car containing</a:t>
              </a:r>
            </a:p>
            <a:p>
              <a:pPr algn="ctr"/>
              <a:r>
                <a:rPr lang="en-US" sz="1200" dirty="0" smtClean="0">
                  <a:latin typeface="+mj-lt"/>
                </a:rPr>
                <a:t> Ginger Prime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5" name="TextBox 63"/>
            <p:cNvSpPr txBox="1"/>
            <p:nvPr/>
          </p:nvSpPr>
          <p:spPr>
            <a:xfrm>
              <a:off x="2963914" y="6108700"/>
              <a:ext cx="1143000" cy="50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Not to scale</a:t>
              </a:r>
              <a:endParaRPr lang="en-US" sz="1200" dirty="0">
                <a:latin typeface="+mj-lt"/>
              </a:endParaRPr>
            </a:p>
          </p:txBody>
        </p:sp>
      </p:grpSp>
      <p:cxnSp>
        <p:nvCxnSpPr>
          <p:cNvPr id="39" name="Straight Connector 38"/>
          <p:cNvCxnSpPr/>
          <p:nvPr/>
        </p:nvCxnSpPr>
        <p:spPr>
          <a:xfrm rot="5400000">
            <a:off x="1524794" y="3809206"/>
            <a:ext cx="5029200" cy="1588"/>
          </a:xfrm>
          <a:prstGeom prst="line">
            <a:avLst/>
          </a:prstGeom>
          <a:ln w="31750" cap="rnd"/>
          <a:scene3d>
            <a:camera prst="orthographicFront"/>
            <a:lightRig rig="threePt" dir="t"/>
          </a:scene3d>
          <a:sp3d prstMaterial="flat">
            <a:bevelT prst="convex"/>
            <a:bevelB prst="convex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Bugs and Insights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1703725"/>
            <a:ext cx="76962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Version 2 boards should have ONLY hardware inter-chip communications to fix the bottleneck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Dual-band modes could be supported with a new </a:t>
            </a:r>
            <a:r>
              <a:rPr lang="en-US" sz="20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balun</a:t>
            </a: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/antenna matching network. This would allow 915MHz operation which means smaller antennas 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All chips should have crystals and the internal ability to perform time calculations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Build dual-band antennas for 33/70cm band use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Chips should have the ability to measure their own power supply and battery voltages</a:t>
            </a: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/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85750" indent="-285750">
              <a:buFont typeface="Wingdings"/>
              <a:buChar char="Ø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Software Architecture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  <p:sp>
        <p:nvSpPr>
          <p:cNvPr id="11" name="Rounded Rectangle 10"/>
          <p:cNvSpPr/>
          <p:nvPr/>
        </p:nvSpPr>
        <p:spPr>
          <a:xfrm>
            <a:off x="1009262" y="1382485"/>
            <a:ext cx="743338" cy="522515"/>
          </a:xfrm>
          <a:prstGeom prst="roundRect">
            <a:avLst/>
          </a:prstGeom>
          <a:solidFill>
            <a:srgbClr val="00B05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Init</a:t>
            </a:r>
            <a:endParaRPr lang="en-US" sz="1400" dirty="0"/>
          </a:p>
        </p:txBody>
      </p:sp>
      <p:sp>
        <p:nvSpPr>
          <p:cNvPr id="12" name="Rounded Rectangle 11"/>
          <p:cNvSpPr/>
          <p:nvPr/>
        </p:nvSpPr>
        <p:spPr>
          <a:xfrm>
            <a:off x="2057400" y="1371600"/>
            <a:ext cx="1219200" cy="533400"/>
          </a:xfrm>
          <a:prstGeom prst="roundRect">
            <a:avLst/>
          </a:prstGeom>
          <a:solidFill>
            <a:srgbClr val="00B05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Radio in RX</a:t>
            </a:r>
            <a:endParaRPr lang="en-US" sz="1400" dirty="0"/>
          </a:p>
        </p:txBody>
      </p:sp>
      <p:sp>
        <p:nvSpPr>
          <p:cNvPr id="14" name="Rounded Rectangle 13"/>
          <p:cNvSpPr/>
          <p:nvPr/>
        </p:nvSpPr>
        <p:spPr>
          <a:xfrm>
            <a:off x="3581400" y="1371600"/>
            <a:ext cx="1524000" cy="533400"/>
          </a:xfrm>
          <a:prstGeom prst="roundRect">
            <a:avLst/>
          </a:prstGeom>
          <a:solidFill>
            <a:srgbClr val="00B050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Main Event Loop</a:t>
            </a:r>
            <a:endParaRPr lang="en-US" sz="1400" dirty="0"/>
          </a:p>
        </p:txBody>
      </p:sp>
      <p:sp>
        <p:nvSpPr>
          <p:cNvPr id="16" name="Flowchart: Decision 15"/>
          <p:cNvSpPr/>
          <p:nvPr/>
        </p:nvSpPr>
        <p:spPr>
          <a:xfrm>
            <a:off x="3553407" y="2743200"/>
            <a:ext cx="1600200" cy="685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RF Packet?</a:t>
            </a:r>
            <a:endParaRPr lang="en-US" sz="1400" dirty="0"/>
          </a:p>
        </p:txBody>
      </p:sp>
      <p:cxnSp>
        <p:nvCxnSpPr>
          <p:cNvPr id="24" name="Straight Arrow Connector 23"/>
          <p:cNvCxnSpPr>
            <a:stCxn id="11" idx="3"/>
            <a:endCxn id="12" idx="1"/>
          </p:cNvCxnSpPr>
          <p:nvPr/>
        </p:nvCxnSpPr>
        <p:spPr>
          <a:xfrm flipV="1">
            <a:off x="1752600" y="1638300"/>
            <a:ext cx="304800" cy="54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2" idx="3"/>
            <a:endCxn id="14" idx="1"/>
          </p:cNvCxnSpPr>
          <p:nvPr/>
        </p:nvCxnSpPr>
        <p:spPr>
          <a:xfrm>
            <a:off x="3276600" y="16383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lowchart: Decision 26"/>
          <p:cNvSpPr/>
          <p:nvPr/>
        </p:nvSpPr>
        <p:spPr>
          <a:xfrm>
            <a:off x="3553407" y="3581400"/>
            <a:ext cx="1600200" cy="685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IC Packet?</a:t>
            </a:r>
            <a:endParaRPr lang="en-US" sz="1400" dirty="0"/>
          </a:p>
        </p:txBody>
      </p:sp>
      <p:sp>
        <p:nvSpPr>
          <p:cNvPr id="28" name="Flowchart: Decision 27"/>
          <p:cNvSpPr/>
          <p:nvPr/>
        </p:nvSpPr>
        <p:spPr>
          <a:xfrm>
            <a:off x="3553407" y="4419600"/>
            <a:ext cx="1600200" cy="685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Interval Timer?</a:t>
            </a:r>
            <a:endParaRPr lang="en-US" sz="1400" dirty="0"/>
          </a:p>
        </p:txBody>
      </p:sp>
      <p:sp>
        <p:nvSpPr>
          <p:cNvPr id="29" name="Rounded Rectangle 28"/>
          <p:cNvSpPr/>
          <p:nvPr/>
        </p:nvSpPr>
        <p:spPr>
          <a:xfrm>
            <a:off x="3991169" y="6019800"/>
            <a:ext cx="762000" cy="3810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Sleep</a:t>
            </a:r>
            <a:endParaRPr lang="en-US" sz="1400" dirty="0"/>
          </a:p>
        </p:txBody>
      </p:sp>
      <p:cxnSp>
        <p:nvCxnSpPr>
          <p:cNvPr id="31" name="Straight Arrow Connector 30"/>
          <p:cNvCxnSpPr>
            <a:stCxn id="14" idx="2"/>
            <a:endCxn id="79" idx="0"/>
          </p:cNvCxnSpPr>
          <p:nvPr/>
        </p:nvCxnSpPr>
        <p:spPr>
          <a:xfrm rot="5400000">
            <a:off x="4229100" y="2019300"/>
            <a:ext cx="228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6" idx="2"/>
            <a:endCxn id="27" idx="0"/>
          </p:cNvCxnSpPr>
          <p:nvPr/>
        </p:nvCxnSpPr>
        <p:spPr>
          <a:xfrm rot="5400000">
            <a:off x="4277307" y="35052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27" idx="2"/>
            <a:endCxn id="28" idx="0"/>
          </p:cNvCxnSpPr>
          <p:nvPr/>
        </p:nvCxnSpPr>
        <p:spPr>
          <a:xfrm rot="5400000">
            <a:off x="4277307" y="4343400"/>
            <a:ext cx="152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5839407" y="3592285"/>
            <a:ext cx="914400" cy="52251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Forward</a:t>
            </a:r>
          </a:p>
          <a:p>
            <a:pPr algn="ctr"/>
            <a:r>
              <a:rPr lang="en-US" sz="1400" dirty="0" smtClean="0"/>
              <a:t>Onward</a:t>
            </a:r>
            <a:endParaRPr lang="en-US" sz="1400" dirty="0"/>
          </a:p>
        </p:txBody>
      </p:sp>
      <p:sp>
        <p:nvSpPr>
          <p:cNvPr id="45" name="Flowchart: Decision 44"/>
          <p:cNvSpPr/>
          <p:nvPr/>
        </p:nvSpPr>
        <p:spPr>
          <a:xfrm>
            <a:off x="5486400" y="2743200"/>
            <a:ext cx="1600200" cy="685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For us?</a:t>
            </a:r>
            <a:endParaRPr lang="en-US" sz="1400" dirty="0"/>
          </a:p>
        </p:txBody>
      </p:sp>
      <p:sp>
        <p:nvSpPr>
          <p:cNvPr id="46" name="Rounded Rectangle 45"/>
          <p:cNvSpPr/>
          <p:nvPr/>
        </p:nvSpPr>
        <p:spPr>
          <a:xfrm>
            <a:off x="7324531" y="2895600"/>
            <a:ext cx="1104124" cy="3810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Execute</a:t>
            </a:r>
            <a:endParaRPr lang="en-US" sz="1400" dirty="0"/>
          </a:p>
        </p:txBody>
      </p:sp>
      <p:cxnSp>
        <p:nvCxnSpPr>
          <p:cNvPr id="48" name="Straight Arrow Connector 47"/>
          <p:cNvCxnSpPr>
            <a:stCxn id="16" idx="3"/>
            <a:endCxn id="45" idx="1"/>
          </p:cNvCxnSpPr>
          <p:nvPr/>
        </p:nvCxnSpPr>
        <p:spPr>
          <a:xfrm>
            <a:off x="5153607" y="3086100"/>
            <a:ext cx="33279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45" idx="2"/>
            <a:endCxn id="44" idx="0"/>
          </p:cNvCxnSpPr>
          <p:nvPr/>
        </p:nvCxnSpPr>
        <p:spPr>
          <a:xfrm rot="16200000" flipH="1">
            <a:off x="6209911" y="3505588"/>
            <a:ext cx="163285" cy="101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45" idx="3"/>
            <a:endCxn id="46" idx="1"/>
          </p:cNvCxnSpPr>
          <p:nvPr/>
        </p:nvCxnSpPr>
        <p:spPr>
          <a:xfrm>
            <a:off x="7086600" y="3086100"/>
            <a:ext cx="237931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lowchart: Decision 59"/>
          <p:cNvSpPr/>
          <p:nvPr/>
        </p:nvSpPr>
        <p:spPr>
          <a:xfrm>
            <a:off x="1752600" y="3581400"/>
            <a:ext cx="1600200" cy="68580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For us?</a:t>
            </a:r>
            <a:endParaRPr lang="en-US" sz="1400" dirty="0"/>
          </a:p>
        </p:txBody>
      </p:sp>
      <p:cxnSp>
        <p:nvCxnSpPr>
          <p:cNvPr id="61" name="Straight Arrow Connector 60"/>
          <p:cNvCxnSpPr>
            <a:stCxn id="27" idx="1"/>
            <a:endCxn id="60" idx="3"/>
          </p:cNvCxnSpPr>
          <p:nvPr/>
        </p:nvCxnSpPr>
        <p:spPr>
          <a:xfrm rot="10800000">
            <a:off x="3352801" y="3924300"/>
            <a:ext cx="20060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ounded Rectangle 63"/>
          <p:cNvSpPr/>
          <p:nvPr/>
        </p:nvSpPr>
        <p:spPr>
          <a:xfrm>
            <a:off x="457200" y="3733800"/>
            <a:ext cx="1104124" cy="3810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Execute</a:t>
            </a:r>
            <a:endParaRPr lang="en-US" sz="1400" dirty="0"/>
          </a:p>
        </p:txBody>
      </p:sp>
      <p:sp>
        <p:nvSpPr>
          <p:cNvPr id="65" name="Rounded Rectangle 64"/>
          <p:cNvSpPr/>
          <p:nvPr/>
        </p:nvSpPr>
        <p:spPr>
          <a:xfrm>
            <a:off x="2104055" y="4495800"/>
            <a:ext cx="914400" cy="52251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Forward</a:t>
            </a:r>
          </a:p>
          <a:p>
            <a:pPr algn="ctr"/>
            <a:r>
              <a:rPr lang="en-US" sz="1400" dirty="0" smtClean="0"/>
              <a:t>Onward</a:t>
            </a:r>
            <a:endParaRPr lang="en-US" sz="1400" dirty="0"/>
          </a:p>
        </p:txBody>
      </p:sp>
      <p:cxnSp>
        <p:nvCxnSpPr>
          <p:cNvPr id="69" name="Straight Arrow Connector 68"/>
          <p:cNvCxnSpPr>
            <a:stCxn id="60" idx="2"/>
            <a:endCxn id="65" idx="0"/>
          </p:cNvCxnSpPr>
          <p:nvPr/>
        </p:nvCxnSpPr>
        <p:spPr>
          <a:xfrm rot="16200000" flipH="1">
            <a:off x="2442677" y="4377222"/>
            <a:ext cx="228600" cy="85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60" idx="1"/>
            <a:endCxn id="64" idx="3"/>
          </p:cNvCxnSpPr>
          <p:nvPr/>
        </p:nvCxnSpPr>
        <p:spPr>
          <a:xfrm rot="10800000">
            <a:off x="1561324" y="3924300"/>
            <a:ext cx="1912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ounded Rectangle 75"/>
          <p:cNvSpPr/>
          <p:nvPr/>
        </p:nvSpPr>
        <p:spPr>
          <a:xfrm>
            <a:off x="5486400" y="4505131"/>
            <a:ext cx="914400" cy="522515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Perform Task</a:t>
            </a:r>
            <a:endParaRPr lang="en-US" sz="1400" dirty="0"/>
          </a:p>
        </p:txBody>
      </p:sp>
      <p:cxnSp>
        <p:nvCxnSpPr>
          <p:cNvPr id="78" name="Straight Arrow Connector 77"/>
          <p:cNvCxnSpPr>
            <a:stCxn id="28" idx="3"/>
            <a:endCxn id="76" idx="1"/>
          </p:cNvCxnSpPr>
          <p:nvPr/>
        </p:nvCxnSpPr>
        <p:spPr>
          <a:xfrm>
            <a:off x="5153607" y="4762500"/>
            <a:ext cx="332793" cy="38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ounded Rectangle 78"/>
          <p:cNvSpPr/>
          <p:nvPr/>
        </p:nvSpPr>
        <p:spPr>
          <a:xfrm>
            <a:off x="3429000" y="2133600"/>
            <a:ext cx="1828800" cy="3810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Enable Watchdog</a:t>
            </a:r>
            <a:endParaRPr lang="en-US" sz="1400" dirty="0"/>
          </a:p>
        </p:txBody>
      </p:sp>
      <p:cxnSp>
        <p:nvCxnSpPr>
          <p:cNvPr id="84" name="Straight Arrow Connector 83"/>
          <p:cNvCxnSpPr>
            <a:stCxn id="79" idx="2"/>
            <a:endCxn id="16" idx="0"/>
          </p:cNvCxnSpPr>
          <p:nvPr/>
        </p:nvCxnSpPr>
        <p:spPr>
          <a:xfrm rot="16200000" flipH="1">
            <a:off x="4234153" y="2623846"/>
            <a:ext cx="228600" cy="101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ounded Rectangle 84"/>
          <p:cNvSpPr/>
          <p:nvPr/>
        </p:nvSpPr>
        <p:spPr>
          <a:xfrm>
            <a:off x="3449214" y="5334000"/>
            <a:ext cx="1828800" cy="3810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Disable Watchdog</a:t>
            </a:r>
            <a:endParaRPr lang="en-US" sz="1400" dirty="0"/>
          </a:p>
        </p:txBody>
      </p:sp>
      <p:cxnSp>
        <p:nvCxnSpPr>
          <p:cNvPr id="89" name="Straight Arrow Connector 88"/>
          <p:cNvCxnSpPr>
            <a:stCxn id="28" idx="2"/>
            <a:endCxn id="85" idx="0"/>
          </p:cNvCxnSpPr>
          <p:nvPr/>
        </p:nvCxnSpPr>
        <p:spPr>
          <a:xfrm rot="16200000" flipH="1">
            <a:off x="4244260" y="5214646"/>
            <a:ext cx="228600" cy="101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90"/>
          <p:cNvCxnSpPr>
            <a:stCxn id="85" idx="2"/>
            <a:endCxn id="29" idx="0"/>
          </p:cNvCxnSpPr>
          <p:nvPr/>
        </p:nvCxnSpPr>
        <p:spPr>
          <a:xfrm rot="16200000" flipH="1">
            <a:off x="4215491" y="5863122"/>
            <a:ext cx="304800" cy="85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229600" cy="792162"/>
          </a:xfrm>
        </p:spPr>
        <p:txBody>
          <a:bodyPr/>
          <a:lstStyle/>
          <a:p>
            <a:r>
              <a:rPr lang="en-US" dirty="0" smtClean="0"/>
              <a:t>What can go wrong?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2231828" y="6312877"/>
            <a:ext cx="2133600" cy="244475"/>
          </a:xfrm>
        </p:spPr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4191000" y="1371600"/>
            <a:ext cx="4572000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20000"/>
              </a:lnSpc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Winds </a:t>
            </a:r>
          </a:p>
          <a:p>
            <a:pPr marL="228600" lvl="1" indent="-228600">
              <a:lnSpc>
                <a:spcPct val="120000"/>
              </a:lnSpc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16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02" name="Picture 2" descr="http://farm4.static.flickr.com/3192/2307420669_477c783ff3_o.jpg"/>
          <p:cNvPicPr>
            <a:picLocks noChangeAspect="1" noChangeArrowheads="1"/>
          </p:cNvPicPr>
          <p:nvPr/>
        </p:nvPicPr>
        <p:blipFill>
          <a:blip r:embed="rId2"/>
          <a:srcRect l="17624" t="7269" r="388" b="915"/>
          <a:stretch>
            <a:fillRect/>
          </a:stretch>
        </p:blipFill>
        <p:spPr bwMode="auto">
          <a:xfrm>
            <a:off x="3657600" y="1371600"/>
            <a:ext cx="5360504" cy="4670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228600" y="1600200"/>
            <a:ext cx="3352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20000"/>
              </a:lnSpc>
            </a:pP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Top Speed 	</a:t>
            </a: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170mph</a:t>
            </a: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Distance 	</a:t>
            </a: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88</a:t>
            </a: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Miles</a:t>
            </a: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Altitude	Only 50k</a:t>
            </a: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229600" cy="792162"/>
          </a:xfrm>
        </p:spPr>
        <p:txBody>
          <a:bodyPr/>
          <a:lstStyle/>
          <a:p>
            <a:r>
              <a:rPr lang="en-US" dirty="0" smtClean="0"/>
              <a:t>What can go wrong?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2231828" y="6312877"/>
            <a:ext cx="2133600" cy="244475"/>
          </a:xfrm>
        </p:spPr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1600200"/>
            <a:ext cx="3352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20000"/>
              </a:lnSpc>
            </a:pP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Top Speed 	</a:t>
            </a: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170mph</a:t>
            </a: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Distance 	</a:t>
            </a: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88</a:t>
            </a: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Miles</a:t>
            </a: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r>
              <a:rPr lang="en-US" sz="23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Altitude	Only 50k</a:t>
            </a: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sz="23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</a:pPr>
            <a:endParaRPr lang="en-US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9375" t="24850" r="10000" b="4609"/>
          <a:stretch>
            <a:fillRect/>
          </a:stretch>
        </p:blipFill>
        <p:spPr bwMode="auto">
          <a:xfrm>
            <a:off x="3581400" y="1142999"/>
            <a:ext cx="5334000" cy="48390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Down Arrow 8"/>
          <p:cNvSpPr/>
          <p:nvPr/>
        </p:nvSpPr>
        <p:spPr>
          <a:xfrm rot="17583672">
            <a:off x="4527237" y="1683472"/>
            <a:ext cx="202375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 rot="17744213">
            <a:off x="5023792" y="3598513"/>
            <a:ext cx="203822" cy="533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4638"/>
            <a:ext cx="8229600" cy="792162"/>
          </a:xfrm>
        </p:spPr>
        <p:txBody>
          <a:bodyPr/>
          <a:lstStyle/>
          <a:p>
            <a:r>
              <a:rPr lang="en-US" dirty="0" smtClean="0"/>
              <a:t>Project Ginger</a:t>
            </a:r>
            <a:endParaRPr lang="en-US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2231828" y="6312877"/>
            <a:ext cx="2133600" cy="244475"/>
          </a:xfrm>
        </p:spPr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  <p:grpSp>
        <p:nvGrpSpPr>
          <p:cNvPr id="3" name="Group 5"/>
          <p:cNvGrpSpPr/>
          <p:nvPr/>
        </p:nvGrpSpPr>
        <p:grpSpPr>
          <a:xfrm>
            <a:off x="533400" y="1143000"/>
            <a:ext cx="3379615" cy="5181600"/>
            <a:chOff x="2279650" y="1828800"/>
            <a:chExt cx="3251266" cy="5105400"/>
          </a:xfrm>
        </p:grpSpPr>
        <p:sp>
          <p:nvSpPr>
            <p:cNvPr id="7" name="Oval 6"/>
            <p:cNvSpPr/>
            <p:nvPr/>
          </p:nvSpPr>
          <p:spPr>
            <a:xfrm>
              <a:off x="2667000" y="182880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C8D4E2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8" name="Isosceles Triangle 7"/>
            <p:cNvSpPr/>
            <p:nvPr/>
          </p:nvSpPr>
          <p:spPr>
            <a:xfrm>
              <a:off x="3200400" y="3971925"/>
              <a:ext cx="533400" cy="523875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cxnSp>
          <p:nvCxnSpPr>
            <p:cNvPr id="9" name="Straight Connector 8"/>
            <p:cNvCxnSpPr>
              <a:stCxn id="7" idx="4"/>
              <a:endCxn id="12" idx="0"/>
            </p:cNvCxnSpPr>
            <p:nvPr/>
          </p:nvCxnSpPr>
          <p:spPr>
            <a:xfrm rot="5400000">
              <a:off x="3335867" y="3560233"/>
              <a:ext cx="262467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12" idx="2"/>
              <a:endCxn id="8" idx="0"/>
            </p:cNvCxnSpPr>
            <p:nvPr/>
          </p:nvCxnSpPr>
          <p:spPr>
            <a:xfrm rot="5400000">
              <a:off x="3441171" y="3945996"/>
              <a:ext cx="5185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3276600" y="4876800"/>
              <a:ext cx="381000" cy="2286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4">
                    <a:lumMod val="75000"/>
                  </a:schemeClr>
                </a:gs>
              </a:gsLst>
              <a:lin ang="2700000" scaled="1"/>
            </a:gradFill>
            <a:ln w="952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276600" y="3691467"/>
              <a:ext cx="381000" cy="2286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</a:gradFill>
            <a:ln w="158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pic>
          <p:nvPicPr>
            <p:cNvPr id="13" name="Picture 12" descr="C:\Users\Nebarnix_2\AppData\Local\Microsoft\Windows\Temporary Internet Files\Content.IE5\VJ48Z014\MCj03256620000[1].wmf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</a:blip>
            <a:srcRect/>
            <a:stretch>
              <a:fillRect/>
            </a:stretch>
          </p:blipFill>
          <p:spPr bwMode="auto">
            <a:xfrm rot="3420588">
              <a:off x="3398955" y="3494198"/>
              <a:ext cx="190723" cy="213631"/>
            </a:xfrm>
            <a:prstGeom prst="rect">
              <a:avLst/>
            </a:prstGeom>
            <a:noFill/>
          </p:spPr>
        </p:pic>
        <p:sp>
          <p:nvSpPr>
            <p:cNvPr id="16" name="Freeform 15"/>
            <p:cNvSpPr/>
            <p:nvPr/>
          </p:nvSpPr>
          <p:spPr>
            <a:xfrm>
              <a:off x="3517900" y="3505200"/>
              <a:ext cx="263525" cy="291042"/>
            </a:xfrm>
            <a:custGeom>
              <a:avLst/>
              <a:gdLst>
                <a:gd name="connsiteX0" fmla="*/ 57150 w 263525"/>
                <a:gd name="connsiteY0" fmla="*/ 49742 h 291042"/>
                <a:gd name="connsiteX1" fmla="*/ 254000 w 263525"/>
                <a:gd name="connsiteY1" fmla="*/ 40217 h 291042"/>
                <a:gd name="connsiteX2" fmla="*/ 0 w 263525"/>
                <a:gd name="connsiteY2" fmla="*/ 291042 h 29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525" h="291042">
                  <a:moveTo>
                    <a:pt x="57150" y="49742"/>
                  </a:moveTo>
                  <a:cubicBezTo>
                    <a:pt x="160337" y="24871"/>
                    <a:pt x="263525" y="0"/>
                    <a:pt x="254000" y="40217"/>
                  </a:cubicBezTo>
                  <a:cubicBezTo>
                    <a:pt x="244475" y="80434"/>
                    <a:pt x="34396" y="252942"/>
                    <a:pt x="0" y="291042"/>
                  </a:cubicBezTo>
                </a:path>
              </a:pathLst>
            </a:cu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276600" y="5367867"/>
              <a:ext cx="381000" cy="228600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</a:gradFill>
            <a:ln w="15875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pic>
          <p:nvPicPr>
            <p:cNvPr id="18" name="Picture 17" descr="C:\Users\Nebarnix_2\AppData\Local\Microsoft\Windows\Temporary Internet Files\Content.IE5\VJ48Z014\MCj03256620000[1].wmf"/>
            <p:cNvPicPr>
              <a:picLocks noChangeAspect="1" noChangeArrowheads="1"/>
            </p:cNvPicPr>
            <p:nvPr/>
          </p:nvPicPr>
          <p:blipFill>
            <a:blip r:embed="rId2">
              <a:lum bright="70000" contrast="-70000"/>
            </a:blip>
            <a:srcRect/>
            <a:stretch>
              <a:fillRect/>
            </a:stretch>
          </p:blipFill>
          <p:spPr bwMode="auto">
            <a:xfrm rot="3420588">
              <a:off x="3398955" y="5165238"/>
              <a:ext cx="190723" cy="213631"/>
            </a:xfrm>
            <a:prstGeom prst="rect">
              <a:avLst/>
            </a:prstGeom>
            <a:noFill/>
          </p:spPr>
        </p:pic>
        <p:sp>
          <p:nvSpPr>
            <p:cNvPr id="19" name="Freeform 18"/>
            <p:cNvSpPr/>
            <p:nvPr/>
          </p:nvSpPr>
          <p:spPr>
            <a:xfrm>
              <a:off x="3517900" y="5181600"/>
              <a:ext cx="263525" cy="291042"/>
            </a:xfrm>
            <a:custGeom>
              <a:avLst/>
              <a:gdLst>
                <a:gd name="connsiteX0" fmla="*/ 57150 w 263525"/>
                <a:gd name="connsiteY0" fmla="*/ 49742 h 291042"/>
                <a:gd name="connsiteX1" fmla="*/ 254000 w 263525"/>
                <a:gd name="connsiteY1" fmla="*/ 40217 h 291042"/>
                <a:gd name="connsiteX2" fmla="*/ 0 w 263525"/>
                <a:gd name="connsiteY2" fmla="*/ 291042 h 29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3525" h="291042">
                  <a:moveTo>
                    <a:pt x="57150" y="49742"/>
                  </a:moveTo>
                  <a:cubicBezTo>
                    <a:pt x="160337" y="24871"/>
                    <a:pt x="263525" y="0"/>
                    <a:pt x="254000" y="40217"/>
                  </a:cubicBezTo>
                  <a:cubicBezTo>
                    <a:pt x="244475" y="80434"/>
                    <a:pt x="34396" y="252942"/>
                    <a:pt x="0" y="291042"/>
                  </a:cubicBezTo>
                </a:path>
              </a:pathLst>
            </a:custGeom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cxnSp>
          <p:nvCxnSpPr>
            <p:cNvPr id="20" name="Straight Connector 19"/>
            <p:cNvCxnSpPr>
              <a:stCxn id="11" idx="0"/>
              <a:endCxn id="8" idx="3"/>
            </p:cNvCxnSpPr>
            <p:nvPr/>
          </p:nvCxnSpPr>
          <p:spPr>
            <a:xfrm rot="5400000" flipH="1" flipV="1">
              <a:off x="3276600" y="4686300"/>
              <a:ext cx="381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11" idx="0"/>
              <a:endCxn id="8" idx="4"/>
            </p:cNvCxnSpPr>
            <p:nvPr/>
          </p:nvCxnSpPr>
          <p:spPr>
            <a:xfrm rot="5400000" flipH="1" flipV="1">
              <a:off x="3409950" y="4552950"/>
              <a:ext cx="381000" cy="2667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11" idx="0"/>
              <a:endCxn id="8" idx="2"/>
            </p:cNvCxnSpPr>
            <p:nvPr/>
          </p:nvCxnSpPr>
          <p:spPr>
            <a:xfrm rot="16200000" flipV="1">
              <a:off x="3143250" y="4552950"/>
              <a:ext cx="381000" cy="2667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1" idx="2"/>
              <a:endCxn id="17" idx="0"/>
            </p:cNvCxnSpPr>
            <p:nvPr/>
          </p:nvCxnSpPr>
          <p:spPr>
            <a:xfrm rot="5400000">
              <a:off x="3335867" y="5236633"/>
              <a:ext cx="262467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17" idx="2"/>
            </p:cNvCxnSpPr>
            <p:nvPr/>
          </p:nvCxnSpPr>
          <p:spPr>
            <a:xfrm rot="16200000" flipH="1">
              <a:off x="3266863" y="5796703"/>
              <a:ext cx="423336" cy="22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2781300" y="6019800"/>
              <a:ext cx="2400300" cy="914400"/>
            </a:xfrm>
            <a:prstGeom prst="rect">
              <a:avLst/>
            </a:prstGeom>
            <a:gradFill flip="none" rotWithShape="1">
              <a:gsLst>
                <a:gs pos="1800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  <a:gs pos="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atin typeface="+mj-lt"/>
              </a:endParaRPr>
            </a:p>
          </p:txBody>
        </p:sp>
        <p:pic>
          <p:nvPicPr>
            <p:cNvPr id="26" name="Picture 25" descr="C:\Users\Nebarnix_2\AppData\Local\Microsoft\Windows\Temporary Internet Files\Content.IE5\WT4EO26U\MCj03109340000[1].wm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76662" y="5688341"/>
              <a:ext cx="728738" cy="331459"/>
            </a:xfrm>
            <a:prstGeom prst="rect">
              <a:avLst/>
            </a:prstGeom>
            <a:noFill/>
          </p:spPr>
        </p:pic>
        <p:grpSp>
          <p:nvGrpSpPr>
            <p:cNvPr id="4" name="Group 26"/>
            <p:cNvGrpSpPr>
              <a:grpSpLocks/>
            </p:cNvGrpSpPr>
            <p:nvPr/>
          </p:nvGrpSpPr>
          <p:grpSpPr bwMode="auto">
            <a:xfrm rot="16200000">
              <a:off x="4243995" y="5138400"/>
              <a:ext cx="720312" cy="672291"/>
              <a:chOff x="6629400" y="1447800"/>
              <a:chExt cx="2286000" cy="2133600"/>
            </a:xfrm>
          </p:grpSpPr>
          <p:sp>
            <p:nvSpPr>
              <p:cNvPr id="36" name="Arc 35"/>
              <p:cNvSpPr/>
              <p:nvPr/>
            </p:nvSpPr>
            <p:spPr>
              <a:xfrm>
                <a:off x="7315200" y="2057400"/>
                <a:ext cx="914400" cy="914400"/>
              </a:xfrm>
              <a:prstGeom prst="arc">
                <a:avLst>
                  <a:gd name="adj1" fmla="val 19090795"/>
                  <a:gd name="adj2" fmla="val 2490663"/>
                </a:avLst>
              </a:prstGeom>
              <a:noFill/>
              <a:ln w="15875" cap="flat" cmpd="sng" algn="ctr">
                <a:solidFill>
                  <a:srgbClr val="BE9932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7" name="Arc 36"/>
              <p:cNvSpPr/>
              <p:nvPr/>
            </p:nvSpPr>
            <p:spPr>
              <a:xfrm>
                <a:off x="7010400" y="1676400"/>
                <a:ext cx="1524000" cy="1676400"/>
              </a:xfrm>
              <a:prstGeom prst="arc">
                <a:avLst>
                  <a:gd name="adj1" fmla="val 19090795"/>
                  <a:gd name="adj2" fmla="val 2490663"/>
                </a:avLst>
              </a:prstGeom>
              <a:noFill/>
              <a:ln w="15875" cap="flat" cmpd="sng" algn="ctr">
                <a:solidFill>
                  <a:srgbClr val="BE9932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  <p:sp>
            <p:nvSpPr>
              <p:cNvPr id="38" name="Arc 37"/>
              <p:cNvSpPr/>
              <p:nvPr/>
            </p:nvSpPr>
            <p:spPr>
              <a:xfrm>
                <a:off x="6629400" y="1447800"/>
                <a:ext cx="2286000" cy="2133600"/>
              </a:xfrm>
              <a:prstGeom prst="arc">
                <a:avLst>
                  <a:gd name="adj1" fmla="val 19090795"/>
                  <a:gd name="adj2" fmla="val 2490663"/>
                </a:avLst>
              </a:prstGeom>
              <a:noFill/>
              <a:ln w="15875" cap="flat" cmpd="sng" algn="ctr">
                <a:solidFill>
                  <a:srgbClr val="BE9932">
                    <a:shade val="95000"/>
                    <a:satMod val="105000"/>
                  </a:srgbClr>
                </a:solidFill>
                <a:prstDash val="solid"/>
              </a:ln>
              <a:effectLst/>
            </p:spPr>
            <p:txBody>
              <a:bodyPr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endParaRPr>
              </a:p>
            </p:txBody>
          </p:sp>
        </p:grpSp>
        <p:cxnSp>
          <p:nvCxnSpPr>
            <p:cNvPr id="28" name="Straight Connector 27"/>
            <p:cNvCxnSpPr/>
            <p:nvPr/>
          </p:nvCxnSpPr>
          <p:spPr>
            <a:xfrm rot="5400000" flipH="1" flipV="1">
              <a:off x="4458729" y="5578294"/>
              <a:ext cx="306921" cy="583"/>
            </a:xfrm>
            <a:prstGeom prst="line">
              <a:avLst/>
            </a:prstGeom>
            <a:ln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50"/>
            <p:cNvSpPr txBox="1"/>
            <p:nvPr/>
          </p:nvSpPr>
          <p:spPr>
            <a:xfrm>
              <a:off x="3745772" y="3630941"/>
              <a:ext cx="1003299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Cut-down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0" name="TextBox 58"/>
            <p:cNvSpPr txBox="1"/>
            <p:nvPr/>
          </p:nvSpPr>
          <p:spPr>
            <a:xfrm>
              <a:off x="2870200" y="2565399"/>
              <a:ext cx="89535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Balloon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1" name="TextBox 59"/>
            <p:cNvSpPr txBox="1"/>
            <p:nvPr/>
          </p:nvSpPr>
          <p:spPr>
            <a:xfrm>
              <a:off x="3765550" y="4133849"/>
              <a:ext cx="1073150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Parachute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2" name="TextBox 60"/>
            <p:cNvSpPr txBox="1"/>
            <p:nvPr/>
          </p:nvSpPr>
          <p:spPr>
            <a:xfrm>
              <a:off x="2279650" y="4709210"/>
              <a:ext cx="990599" cy="2729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latin typeface="+mj-lt"/>
                </a:rPr>
                <a:t>Capsules</a:t>
              </a:r>
            </a:p>
          </p:txBody>
        </p:sp>
        <p:sp>
          <p:nvSpPr>
            <p:cNvPr id="33" name="TextBox 61"/>
            <p:cNvSpPr txBox="1"/>
            <p:nvPr/>
          </p:nvSpPr>
          <p:spPr>
            <a:xfrm>
              <a:off x="2527300" y="5357768"/>
              <a:ext cx="990599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Cut-up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4" name="TextBox 62"/>
            <p:cNvSpPr txBox="1"/>
            <p:nvPr/>
          </p:nvSpPr>
          <p:spPr>
            <a:xfrm>
              <a:off x="3965691" y="4606738"/>
              <a:ext cx="1565225" cy="454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latin typeface="+mj-lt"/>
                </a:rPr>
                <a:t>Chase car or ground station</a:t>
              </a:r>
              <a:endParaRPr lang="en-US" sz="1200" dirty="0">
                <a:latin typeface="+mj-lt"/>
              </a:endParaRPr>
            </a:p>
          </p:txBody>
        </p:sp>
        <p:sp>
          <p:nvSpPr>
            <p:cNvPr id="35" name="TextBox 63"/>
            <p:cNvSpPr txBox="1"/>
            <p:nvPr/>
          </p:nvSpPr>
          <p:spPr>
            <a:xfrm>
              <a:off x="2963914" y="6108700"/>
              <a:ext cx="1143000" cy="500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 smtClean="0">
                  <a:latin typeface="+mj-lt"/>
                </a:rPr>
                <a:t>Not to scale</a:t>
              </a:r>
              <a:endParaRPr lang="en-US" sz="1200" dirty="0">
                <a:latin typeface="+mj-lt"/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191000" y="1371600"/>
            <a:ext cx="4343400" cy="496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20000"/>
              </a:lnSpc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Wouldn’t it be nice to…</a:t>
            </a:r>
          </a:p>
          <a:p>
            <a:pPr marL="228600" lvl="1" indent="-228600">
              <a:lnSpc>
                <a:spcPct val="120000"/>
              </a:lnSpc>
              <a:buFont typeface="Arial" pitchFamily="34" charset="0"/>
              <a:buChar char="•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685800" lvl="2" indent="-2286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1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Monitor </a:t>
            </a:r>
            <a:r>
              <a:rPr lang="en-US" sz="1600" b="1" u="sng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ALL</a:t>
            </a:r>
            <a:r>
              <a:rPr lang="en-US" sz="1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aspects of in-flight operation on every capsule?</a:t>
            </a:r>
          </a:p>
          <a:p>
            <a:pPr marL="685800" lvl="2" indent="-228600">
              <a:lnSpc>
                <a:spcPct val="120000"/>
              </a:lnSpc>
              <a:buFont typeface="Arial" pitchFamily="34" charset="0"/>
              <a:buChar char="•"/>
            </a:pPr>
            <a:endParaRPr lang="en-US" sz="16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685800" lvl="2" indent="-2286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1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Activate experiments or tweak parameters on the fly?</a:t>
            </a:r>
          </a:p>
          <a:p>
            <a:pPr marL="685800" lvl="2" indent="-228600">
              <a:lnSpc>
                <a:spcPct val="120000"/>
              </a:lnSpc>
              <a:buFont typeface="Arial" pitchFamily="34" charset="0"/>
              <a:buChar char="•"/>
            </a:pPr>
            <a:endParaRPr lang="en-US" sz="16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685800" lvl="2" indent="-2286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1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Execute emergency procedures manually or cancel errant routines?</a:t>
            </a:r>
          </a:p>
          <a:p>
            <a:pPr marL="685800" lvl="2" indent="-228600">
              <a:lnSpc>
                <a:spcPct val="120000"/>
              </a:lnSpc>
              <a:buFont typeface="Arial" pitchFamily="34" charset="0"/>
              <a:buChar char="•"/>
            </a:pPr>
            <a:endParaRPr lang="en-US" sz="16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685800" lvl="2" indent="-2286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1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Do this using custom ultra low power hardware to fit OUR needs (and not someone else's crappy hack)</a:t>
            </a:r>
          </a:p>
          <a:p>
            <a:pPr marL="685800" lvl="2" indent="-228600">
              <a:lnSpc>
                <a:spcPct val="120000"/>
              </a:lnSpc>
              <a:buFont typeface="Arial" pitchFamily="34" charset="0"/>
              <a:buChar char="•"/>
            </a:pPr>
            <a:endParaRPr lang="en-US" sz="16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685800" lvl="2" indent="-2286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16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Not have wires strung everywhere?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Goals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05400" y="1871008"/>
            <a:ext cx="4038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lvl="1" indent="-2286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Comply with Cube-Sat specifications  (10cm</a:t>
            </a:r>
            <a:r>
              <a:rPr lang="en-US" sz="2000" baseline="30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3 </a:t>
            </a: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, 1kg)</a:t>
            </a:r>
          </a:p>
          <a:p>
            <a:pPr marL="228600" lvl="1" indent="-228600">
              <a:lnSpc>
                <a:spcPct val="120000"/>
              </a:lnSpc>
              <a:buFont typeface="Arial" pitchFamily="34" charset="0"/>
              <a:buChar char="•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Maintain low cost for Allspice Nodes (size, power, budget)</a:t>
            </a:r>
          </a:p>
          <a:p>
            <a:pPr marL="228600" lvl="1" indent="-228600">
              <a:lnSpc>
                <a:spcPct val="120000"/>
              </a:lnSpc>
              <a:buFont typeface="Arial" pitchFamily="34" charset="0"/>
              <a:buChar char="•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Meet an overall budget of $500</a:t>
            </a:r>
          </a:p>
          <a:p>
            <a:pPr marL="228600" lvl="1" indent="-228600">
              <a:lnSpc>
                <a:spcPct val="120000"/>
              </a:lnSpc>
              <a:buFont typeface="Arial" pitchFamily="34" charset="0"/>
              <a:buChar char="•"/>
            </a:pPr>
            <a:endParaRPr lang="en-US" sz="200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228600" lvl="1" indent="-228600">
              <a:lnSpc>
                <a:spcPct val="120000"/>
              </a:lnSpc>
              <a:buFont typeface="Arial" pitchFamily="34" charset="0"/>
              <a:buChar char="•"/>
            </a:pPr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Move towards anomaly recovery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  <p:pic>
        <p:nvPicPr>
          <p:cNvPr id="1026" name="Picture 2" descr="C:\Users\Nebarnix\Documents\UIVAST\capsules.jpg"/>
          <p:cNvPicPr>
            <a:picLocks noChangeAspect="1" noChangeArrowheads="1"/>
          </p:cNvPicPr>
          <p:nvPr/>
        </p:nvPicPr>
        <p:blipFill>
          <a:blip r:embed="rId2">
            <a:lum bright="10000" contrast="15000"/>
          </a:blip>
          <a:srcRect/>
          <a:stretch>
            <a:fillRect/>
          </a:stretch>
        </p:blipFill>
        <p:spPr bwMode="auto">
          <a:xfrm>
            <a:off x="304800" y="1676400"/>
            <a:ext cx="4670768" cy="3753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609600" y="57150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*Move away from the marshmallow*</a:t>
            </a:r>
            <a:endParaRPr 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92162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System Overview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3581401" y="5715000"/>
            <a:ext cx="1447800" cy="762000"/>
          </a:xfrm>
          <a:prstGeom prst="roundRect">
            <a:avLst/>
          </a:prstGeom>
          <a:solidFill>
            <a:srgbClr val="00206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PC</a:t>
            </a:r>
            <a:endParaRPr lang="en-US" sz="16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1676401" y="5410200"/>
            <a:ext cx="1219200" cy="838200"/>
          </a:xfrm>
          <a:prstGeom prst="roundRect">
            <a:avLst/>
          </a:prstGeom>
          <a:solidFill>
            <a:schemeClr val="accent2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Ginger Prime</a:t>
            </a:r>
            <a:endParaRPr lang="en-US" sz="1600" b="1" dirty="0"/>
          </a:p>
        </p:txBody>
      </p:sp>
      <p:cxnSp>
        <p:nvCxnSpPr>
          <p:cNvPr id="9" name="Straight Arrow Connector 8"/>
          <p:cNvCxnSpPr>
            <a:stCxn id="6" idx="1"/>
            <a:endCxn id="7" idx="3"/>
          </p:cNvCxnSpPr>
          <p:nvPr/>
        </p:nvCxnSpPr>
        <p:spPr>
          <a:xfrm rot="10800000">
            <a:off x="2895601" y="5829300"/>
            <a:ext cx="685800" cy="266700"/>
          </a:xfrm>
          <a:prstGeom prst="bentConnector3">
            <a:avLst>
              <a:gd name="adj1" fmla="val 50000"/>
            </a:avLst>
          </a:prstGeom>
          <a:ln w="19050" cmpd="sng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3429001" y="4457700"/>
            <a:ext cx="1219200" cy="838200"/>
          </a:xfrm>
          <a:prstGeom prst="roundRect">
            <a:avLst/>
          </a:prstGeom>
          <a:solidFill>
            <a:schemeClr val="accent2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TX </a:t>
            </a:r>
          </a:p>
          <a:p>
            <a:pPr algn="ctr">
              <a:defRPr/>
            </a:pPr>
            <a:r>
              <a:rPr lang="en-US" sz="1600" b="1" dirty="0" smtClean="0"/>
              <a:t>Radio + Antenna</a:t>
            </a:r>
            <a:endParaRPr lang="en-US" sz="1600" b="1" dirty="0"/>
          </a:p>
        </p:txBody>
      </p:sp>
      <p:sp>
        <p:nvSpPr>
          <p:cNvPr id="62" name="Rounded Rectangle 61"/>
          <p:cNvSpPr/>
          <p:nvPr/>
        </p:nvSpPr>
        <p:spPr>
          <a:xfrm>
            <a:off x="304801" y="4456112"/>
            <a:ext cx="1219200" cy="838200"/>
          </a:xfrm>
          <a:prstGeom prst="roundRect">
            <a:avLst/>
          </a:prstGeom>
          <a:solidFill>
            <a:schemeClr val="accent2">
              <a:alpha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RX </a:t>
            </a:r>
          </a:p>
          <a:p>
            <a:pPr algn="ctr">
              <a:defRPr/>
            </a:pPr>
            <a:r>
              <a:rPr lang="en-US" sz="1600" b="1" dirty="0" smtClean="0"/>
              <a:t>Radio + Antenna</a:t>
            </a:r>
            <a:endParaRPr lang="en-US" sz="1600" b="1" dirty="0"/>
          </a:p>
        </p:txBody>
      </p:sp>
      <p:cxnSp>
        <p:nvCxnSpPr>
          <p:cNvPr id="63" name="Straight Arrow Connector 62"/>
          <p:cNvCxnSpPr>
            <a:stCxn id="62" idx="3"/>
            <a:endCxn id="7" idx="0"/>
          </p:cNvCxnSpPr>
          <p:nvPr/>
        </p:nvCxnSpPr>
        <p:spPr>
          <a:xfrm>
            <a:off x="1524001" y="4875212"/>
            <a:ext cx="762000" cy="534988"/>
          </a:xfrm>
          <a:prstGeom prst="bentConnector2">
            <a:avLst/>
          </a:prstGeom>
          <a:ln w="19050" cmpd="sng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7" idx="0"/>
            <a:endCxn id="61" idx="1"/>
          </p:cNvCxnSpPr>
          <p:nvPr/>
        </p:nvCxnSpPr>
        <p:spPr>
          <a:xfrm rot="5400000" flipH="1" flipV="1">
            <a:off x="2590801" y="4572000"/>
            <a:ext cx="533400" cy="1143000"/>
          </a:xfrm>
          <a:prstGeom prst="bentConnector2">
            <a:avLst/>
          </a:prstGeom>
          <a:ln w="19050" cmpd="sng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47"/>
          <p:cNvGrpSpPr>
            <a:grpSpLocks/>
          </p:cNvGrpSpPr>
          <p:nvPr/>
        </p:nvGrpSpPr>
        <p:grpSpPr bwMode="auto">
          <a:xfrm rot="16200000">
            <a:off x="2895601" y="3581400"/>
            <a:ext cx="2286000" cy="2133600"/>
            <a:chOff x="6629400" y="1447800"/>
            <a:chExt cx="2286000" cy="2133600"/>
          </a:xfrm>
        </p:grpSpPr>
        <p:sp>
          <p:nvSpPr>
            <p:cNvPr id="70" name="Arc 69"/>
            <p:cNvSpPr/>
            <p:nvPr/>
          </p:nvSpPr>
          <p:spPr>
            <a:xfrm>
              <a:off x="7315200" y="2057400"/>
              <a:ext cx="914400" cy="914400"/>
            </a:xfrm>
            <a:prstGeom prst="arc">
              <a:avLst>
                <a:gd name="adj1" fmla="val 19090795"/>
                <a:gd name="adj2" fmla="val 2490663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" name="Arc 70"/>
            <p:cNvSpPr/>
            <p:nvPr/>
          </p:nvSpPr>
          <p:spPr>
            <a:xfrm>
              <a:off x="7010400" y="1676400"/>
              <a:ext cx="1524000" cy="1676400"/>
            </a:xfrm>
            <a:prstGeom prst="arc">
              <a:avLst>
                <a:gd name="adj1" fmla="val 19090795"/>
                <a:gd name="adj2" fmla="val 2490663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2" name="Arc 71"/>
            <p:cNvSpPr/>
            <p:nvPr/>
          </p:nvSpPr>
          <p:spPr>
            <a:xfrm>
              <a:off x="6629400" y="1447800"/>
              <a:ext cx="2286000" cy="2133600"/>
            </a:xfrm>
            <a:prstGeom prst="arc">
              <a:avLst>
                <a:gd name="adj1" fmla="val 19090795"/>
                <a:gd name="adj2" fmla="val 2490663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73" name="Group 47"/>
          <p:cNvGrpSpPr>
            <a:grpSpLocks/>
          </p:cNvGrpSpPr>
          <p:nvPr/>
        </p:nvGrpSpPr>
        <p:grpSpPr bwMode="auto">
          <a:xfrm rot="5400000">
            <a:off x="-228599" y="2133600"/>
            <a:ext cx="2286000" cy="2133600"/>
            <a:chOff x="6629400" y="1447800"/>
            <a:chExt cx="2286000" cy="2133600"/>
          </a:xfrm>
        </p:grpSpPr>
        <p:sp>
          <p:nvSpPr>
            <p:cNvPr id="74" name="Arc 73"/>
            <p:cNvSpPr/>
            <p:nvPr/>
          </p:nvSpPr>
          <p:spPr>
            <a:xfrm>
              <a:off x="7315200" y="2057400"/>
              <a:ext cx="914400" cy="914400"/>
            </a:xfrm>
            <a:prstGeom prst="arc">
              <a:avLst>
                <a:gd name="adj1" fmla="val 19090795"/>
                <a:gd name="adj2" fmla="val 2490663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5" name="Arc 74"/>
            <p:cNvSpPr/>
            <p:nvPr/>
          </p:nvSpPr>
          <p:spPr>
            <a:xfrm>
              <a:off x="7010400" y="1676400"/>
              <a:ext cx="1524000" cy="1676400"/>
            </a:xfrm>
            <a:prstGeom prst="arc">
              <a:avLst>
                <a:gd name="adj1" fmla="val 19090795"/>
                <a:gd name="adj2" fmla="val 2490663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6" name="Arc 75"/>
            <p:cNvSpPr/>
            <p:nvPr/>
          </p:nvSpPr>
          <p:spPr>
            <a:xfrm>
              <a:off x="6629400" y="1447800"/>
              <a:ext cx="2286000" cy="2133600"/>
            </a:xfrm>
            <a:prstGeom prst="arc">
              <a:avLst>
                <a:gd name="adj1" fmla="val 19090795"/>
                <a:gd name="adj2" fmla="val 2490663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77" name="Rounded Rectangle 76"/>
          <p:cNvSpPr/>
          <p:nvPr/>
        </p:nvSpPr>
        <p:spPr>
          <a:xfrm>
            <a:off x="1828801" y="1905000"/>
            <a:ext cx="1219200" cy="838200"/>
          </a:xfrm>
          <a:prstGeom prst="roundRect">
            <a:avLst/>
          </a:prstGeom>
          <a:solidFill>
            <a:srgbClr val="00B05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Ginger</a:t>
            </a:r>
            <a:endParaRPr lang="en-US" sz="1600" b="1" dirty="0"/>
          </a:p>
        </p:txBody>
      </p:sp>
      <p:sp>
        <p:nvSpPr>
          <p:cNvPr id="83" name="Rounded Rectangle 82"/>
          <p:cNvSpPr/>
          <p:nvPr/>
        </p:nvSpPr>
        <p:spPr>
          <a:xfrm>
            <a:off x="3429001" y="2438400"/>
            <a:ext cx="1219200" cy="838200"/>
          </a:xfrm>
          <a:prstGeom prst="roundRect">
            <a:avLst/>
          </a:prstGeom>
          <a:solidFill>
            <a:srgbClr val="00B05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RX </a:t>
            </a:r>
          </a:p>
          <a:p>
            <a:pPr algn="ctr">
              <a:defRPr/>
            </a:pPr>
            <a:r>
              <a:rPr lang="en-US" sz="1600" b="1" dirty="0" smtClean="0"/>
              <a:t>Radio + Antenna</a:t>
            </a:r>
            <a:endParaRPr lang="en-US" sz="1600" b="1" dirty="0"/>
          </a:p>
        </p:txBody>
      </p:sp>
      <p:sp>
        <p:nvSpPr>
          <p:cNvPr id="84" name="Rounded Rectangle 83"/>
          <p:cNvSpPr/>
          <p:nvPr/>
        </p:nvSpPr>
        <p:spPr>
          <a:xfrm>
            <a:off x="304801" y="2438400"/>
            <a:ext cx="1219200" cy="838200"/>
          </a:xfrm>
          <a:prstGeom prst="roundRect">
            <a:avLst/>
          </a:prstGeom>
          <a:solidFill>
            <a:srgbClr val="00B05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TX </a:t>
            </a:r>
          </a:p>
          <a:p>
            <a:pPr algn="ctr">
              <a:defRPr/>
            </a:pPr>
            <a:r>
              <a:rPr lang="en-US" sz="1600" b="1" dirty="0" smtClean="0"/>
              <a:t>Radio + Antenna</a:t>
            </a:r>
            <a:endParaRPr lang="en-US" sz="1600" b="1" dirty="0"/>
          </a:p>
        </p:txBody>
      </p:sp>
      <p:cxnSp>
        <p:nvCxnSpPr>
          <p:cNvPr id="88" name="Straight Arrow Connector 65"/>
          <p:cNvCxnSpPr>
            <a:stCxn id="77" idx="1"/>
            <a:endCxn id="84" idx="0"/>
          </p:cNvCxnSpPr>
          <p:nvPr/>
        </p:nvCxnSpPr>
        <p:spPr>
          <a:xfrm rot="10800000" flipV="1">
            <a:off x="914401" y="2324100"/>
            <a:ext cx="914400" cy="114300"/>
          </a:xfrm>
          <a:prstGeom prst="bentConnector2">
            <a:avLst/>
          </a:prstGeom>
          <a:ln w="19050" cmpd="sng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65"/>
          <p:cNvCxnSpPr>
            <a:stCxn id="77" idx="0"/>
            <a:endCxn id="98" idx="1"/>
          </p:cNvCxnSpPr>
          <p:nvPr/>
        </p:nvCxnSpPr>
        <p:spPr>
          <a:xfrm rot="5400000" flipH="1" flipV="1">
            <a:off x="2914650" y="1085851"/>
            <a:ext cx="342900" cy="1295399"/>
          </a:xfrm>
          <a:prstGeom prst="bentConnector2">
            <a:avLst/>
          </a:prstGeom>
          <a:ln w="19050" cmpd="sng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65"/>
          <p:cNvCxnSpPr>
            <a:stCxn id="83" idx="0"/>
            <a:endCxn id="77" idx="3"/>
          </p:cNvCxnSpPr>
          <p:nvPr/>
        </p:nvCxnSpPr>
        <p:spPr>
          <a:xfrm rot="16200000" flipV="1">
            <a:off x="3486151" y="1885950"/>
            <a:ext cx="114300" cy="990600"/>
          </a:xfrm>
          <a:prstGeom prst="bentConnector2">
            <a:avLst/>
          </a:prstGeom>
          <a:ln w="19050" cmpd="sng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ounded Rectangle 97"/>
          <p:cNvSpPr/>
          <p:nvPr/>
        </p:nvSpPr>
        <p:spPr>
          <a:xfrm>
            <a:off x="3733800" y="1143000"/>
            <a:ext cx="1295400" cy="838200"/>
          </a:xfrm>
          <a:prstGeom prst="roundRect">
            <a:avLst/>
          </a:prstGeom>
          <a:solidFill>
            <a:srgbClr val="7030A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Allspice Node Controller</a:t>
            </a:r>
            <a:endParaRPr lang="en-US" sz="1600" b="1" dirty="0"/>
          </a:p>
        </p:txBody>
      </p:sp>
      <p:grpSp>
        <p:nvGrpSpPr>
          <p:cNvPr id="109" name="Group 47"/>
          <p:cNvGrpSpPr>
            <a:grpSpLocks/>
          </p:cNvGrpSpPr>
          <p:nvPr/>
        </p:nvGrpSpPr>
        <p:grpSpPr bwMode="auto">
          <a:xfrm rot="3600000">
            <a:off x="4615675" y="1665647"/>
            <a:ext cx="653143" cy="609600"/>
            <a:chOff x="6629400" y="1447800"/>
            <a:chExt cx="2286000" cy="2133600"/>
          </a:xfrm>
        </p:grpSpPr>
        <p:sp>
          <p:nvSpPr>
            <p:cNvPr id="110" name="Arc 109"/>
            <p:cNvSpPr/>
            <p:nvPr/>
          </p:nvSpPr>
          <p:spPr>
            <a:xfrm>
              <a:off x="7315200" y="2057400"/>
              <a:ext cx="914400" cy="914400"/>
            </a:xfrm>
            <a:prstGeom prst="arc">
              <a:avLst>
                <a:gd name="adj1" fmla="val 19090795"/>
                <a:gd name="adj2" fmla="val 2490663"/>
              </a:avLst>
            </a:prstGeom>
            <a:ln w="158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11" name="Arc 110"/>
            <p:cNvSpPr/>
            <p:nvPr/>
          </p:nvSpPr>
          <p:spPr>
            <a:xfrm>
              <a:off x="7010400" y="1676400"/>
              <a:ext cx="1524000" cy="1676400"/>
            </a:xfrm>
            <a:prstGeom prst="arc">
              <a:avLst>
                <a:gd name="adj1" fmla="val 19090795"/>
                <a:gd name="adj2" fmla="val 2490663"/>
              </a:avLst>
            </a:prstGeom>
            <a:ln w="158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12" name="Arc 111"/>
            <p:cNvSpPr/>
            <p:nvPr/>
          </p:nvSpPr>
          <p:spPr>
            <a:xfrm>
              <a:off x="6629400" y="1447800"/>
              <a:ext cx="2286000" cy="2133600"/>
            </a:xfrm>
            <a:prstGeom prst="arc">
              <a:avLst>
                <a:gd name="adj1" fmla="val 19090795"/>
                <a:gd name="adj2" fmla="val 2490663"/>
              </a:avLst>
            </a:prstGeom>
            <a:ln w="158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13" name="Rounded Rectangle 112"/>
          <p:cNvSpPr/>
          <p:nvPr/>
        </p:nvSpPr>
        <p:spPr>
          <a:xfrm>
            <a:off x="5886450" y="2933700"/>
            <a:ext cx="1295400" cy="838200"/>
          </a:xfrm>
          <a:prstGeom prst="roundRect">
            <a:avLst/>
          </a:prstGeom>
          <a:solidFill>
            <a:srgbClr val="7030A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Allspice Node</a:t>
            </a:r>
            <a:endParaRPr lang="en-US" sz="1600" b="1" dirty="0"/>
          </a:p>
        </p:txBody>
      </p:sp>
      <p:sp>
        <p:nvSpPr>
          <p:cNvPr id="114" name="Rounded Rectangle 113"/>
          <p:cNvSpPr/>
          <p:nvPr/>
        </p:nvSpPr>
        <p:spPr>
          <a:xfrm>
            <a:off x="5867400" y="4762500"/>
            <a:ext cx="1295400" cy="838200"/>
          </a:xfrm>
          <a:prstGeom prst="roundRect">
            <a:avLst/>
          </a:prstGeom>
          <a:solidFill>
            <a:srgbClr val="7030A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Allspice Node</a:t>
            </a:r>
            <a:endParaRPr lang="en-US" sz="1600" b="1" dirty="0"/>
          </a:p>
        </p:txBody>
      </p:sp>
      <p:grpSp>
        <p:nvGrpSpPr>
          <p:cNvPr id="116" name="Group 47"/>
          <p:cNvGrpSpPr>
            <a:grpSpLocks/>
          </p:cNvGrpSpPr>
          <p:nvPr/>
        </p:nvGrpSpPr>
        <p:grpSpPr bwMode="auto">
          <a:xfrm rot="13500000">
            <a:off x="5549126" y="2694347"/>
            <a:ext cx="653143" cy="609600"/>
            <a:chOff x="6629400" y="1447800"/>
            <a:chExt cx="2286000" cy="2133600"/>
          </a:xfrm>
        </p:grpSpPr>
        <p:sp>
          <p:nvSpPr>
            <p:cNvPr id="117" name="Arc 116"/>
            <p:cNvSpPr/>
            <p:nvPr/>
          </p:nvSpPr>
          <p:spPr>
            <a:xfrm>
              <a:off x="7315200" y="2057400"/>
              <a:ext cx="914400" cy="914400"/>
            </a:xfrm>
            <a:prstGeom prst="arc">
              <a:avLst>
                <a:gd name="adj1" fmla="val 19090795"/>
                <a:gd name="adj2" fmla="val 2490663"/>
              </a:avLst>
            </a:prstGeom>
            <a:ln w="158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18" name="Arc 117"/>
            <p:cNvSpPr/>
            <p:nvPr/>
          </p:nvSpPr>
          <p:spPr>
            <a:xfrm>
              <a:off x="7010400" y="1676400"/>
              <a:ext cx="1524000" cy="1676400"/>
            </a:xfrm>
            <a:prstGeom prst="arc">
              <a:avLst>
                <a:gd name="adj1" fmla="val 19090795"/>
                <a:gd name="adj2" fmla="val 2490663"/>
              </a:avLst>
            </a:prstGeom>
            <a:ln w="158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19" name="Arc 118"/>
            <p:cNvSpPr/>
            <p:nvPr/>
          </p:nvSpPr>
          <p:spPr>
            <a:xfrm>
              <a:off x="6629400" y="1447800"/>
              <a:ext cx="2286000" cy="2133600"/>
            </a:xfrm>
            <a:prstGeom prst="arc">
              <a:avLst>
                <a:gd name="adj1" fmla="val 19090795"/>
                <a:gd name="adj2" fmla="val 2490663"/>
              </a:avLst>
            </a:prstGeom>
            <a:ln w="158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grpSp>
        <p:nvGrpSpPr>
          <p:cNvPr id="120" name="Group 47"/>
          <p:cNvGrpSpPr>
            <a:grpSpLocks/>
          </p:cNvGrpSpPr>
          <p:nvPr/>
        </p:nvGrpSpPr>
        <p:grpSpPr bwMode="auto">
          <a:xfrm rot="13500000">
            <a:off x="5606276" y="4523148"/>
            <a:ext cx="653143" cy="609600"/>
            <a:chOff x="6629400" y="1447800"/>
            <a:chExt cx="2286000" cy="2133600"/>
          </a:xfrm>
        </p:grpSpPr>
        <p:sp>
          <p:nvSpPr>
            <p:cNvPr id="121" name="Arc 120"/>
            <p:cNvSpPr/>
            <p:nvPr/>
          </p:nvSpPr>
          <p:spPr>
            <a:xfrm>
              <a:off x="7315200" y="2057400"/>
              <a:ext cx="914400" cy="914400"/>
            </a:xfrm>
            <a:prstGeom prst="arc">
              <a:avLst>
                <a:gd name="adj1" fmla="val 19090795"/>
                <a:gd name="adj2" fmla="val 2490663"/>
              </a:avLst>
            </a:prstGeom>
            <a:ln w="158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22" name="Arc 121"/>
            <p:cNvSpPr/>
            <p:nvPr/>
          </p:nvSpPr>
          <p:spPr>
            <a:xfrm>
              <a:off x="7010400" y="1676400"/>
              <a:ext cx="1524000" cy="1676400"/>
            </a:xfrm>
            <a:prstGeom prst="arc">
              <a:avLst>
                <a:gd name="adj1" fmla="val 19090795"/>
                <a:gd name="adj2" fmla="val 2490663"/>
              </a:avLst>
            </a:prstGeom>
            <a:ln w="158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  <p:sp>
          <p:nvSpPr>
            <p:cNvPr id="123" name="Arc 122"/>
            <p:cNvSpPr/>
            <p:nvPr/>
          </p:nvSpPr>
          <p:spPr>
            <a:xfrm>
              <a:off x="6629400" y="1447800"/>
              <a:ext cx="2286000" cy="2133600"/>
            </a:xfrm>
            <a:prstGeom prst="arc">
              <a:avLst>
                <a:gd name="adj1" fmla="val 19090795"/>
                <a:gd name="adj2" fmla="val 2490663"/>
              </a:avLst>
            </a:prstGeom>
            <a:ln w="15875">
              <a:solidFill>
                <a:schemeClr val="bg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</a:endParaRPr>
            </a:p>
          </p:txBody>
        </p:sp>
      </p:grpSp>
      <p:sp>
        <p:nvSpPr>
          <p:cNvPr id="128" name="Rounded Rectangle 127"/>
          <p:cNvSpPr/>
          <p:nvPr/>
        </p:nvSpPr>
        <p:spPr>
          <a:xfrm>
            <a:off x="7543800" y="2971800"/>
            <a:ext cx="1447800" cy="762000"/>
          </a:xfrm>
          <a:prstGeom prst="roundRect">
            <a:avLst/>
          </a:prstGeom>
          <a:solidFill>
            <a:srgbClr val="FFFF0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Capsule A</a:t>
            </a:r>
            <a:endParaRPr lang="en-US" sz="1600" b="1" dirty="0"/>
          </a:p>
        </p:txBody>
      </p:sp>
      <p:sp>
        <p:nvSpPr>
          <p:cNvPr id="129" name="Rounded Rectangle 128"/>
          <p:cNvSpPr/>
          <p:nvPr/>
        </p:nvSpPr>
        <p:spPr>
          <a:xfrm>
            <a:off x="7543800" y="4800600"/>
            <a:ext cx="1447800" cy="762000"/>
          </a:xfrm>
          <a:prstGeom prst="roundRect">
            <a:avLst/>
          </a:prstGeom>
          <a:solidFill>
            <a:srgbClr val="FFFF00">
              <a:alpha val="60000"/>
            </a:srgb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 smtClean="0"/>
              <a:t>Capsule B</a:t>
            </a:r>
            <a:endParaRPr lang="en-US" sz="1600" b="1" dirty="0"/>
          </a:p>
        </p:txBody>
      </p:sp>
      <p:cxnSp>
        <p:nvCxnSpPr>
          <p:cNvPr id="132" name="Straight Arrow Connector 65"/>
          <p:cNvCxnSpPr>
            <a:stCxn id="129" idx="1"/>
            <a:endCxn id="114" idx="3"/>
          </p:cNvCxnSpPr>
          <p:nvPr/>
        </p:nvCxnSpPr>
        <p:spPr>
          <a:xfrm rot="10800000">
            <a:off x="7162800" y="5181600"/>
            <a:ext cx="381000" cy="1588"/>
          </a:xfrm>
          <a:prstGeom prst="bentConnector3">
            <a:avLst>
              <a:gd name="adj1" fmla="val 50000"/>
            </a:avLst>
          </a:prstGeom>
          <a:ln w="19050" cmpd="sng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65"/>
          <p:cNvCxnSpPr>
            <a:stCxn id="128" idx="1"/>
            <a:endCxn id="113" idx="3"/>
          </p:cNvCxnSpPr>
          <p:nvPr/>
        </p:nvCxnSpPr>
        <p:spPr>
          <a:xfrm rot="10800000">
            <a:off x="7181850" y="3352800"/>
            <a:ext cx="361950" cy="1588"/>
          </a:xfrm>
          <a:prstGeom prst="bentConnector3">
            <a:avLst>
              <a:gd name="adj1" fmla="val 50000"/>
            </a:avLst>
          </a:prstGeom>
          <a:ln w="19050" cmpd="sng"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1905000" y="3733800"/>
            <a:ext cx="1295400" cy="400110"/>
          </a:xfrm>
          <a:prstGeom prst="rect">
            <a:avLst/>
          </a:prstGeom>
          <a:noFill/>
          <a:effectLst>
            <a:softEdge rad="317500"/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440MHz</a:t>
            </a:r>
            <a:endParaRPr lang="en-US" sz="2000" dirty="0">
              <a:solidFill>
                <a:srgbClr val="FFC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486400" y="2057400"/>
            <a:ext cx="1295400" cy="400110"/>
          </a:xfrm>
          <a:prstGeom prst="rect">
            <a:avLst/>
          </a:prstGeom>
          <a:noFill/>
          <a:ln>
            <a:solidFill>
              <a:schemeClr val="bg2">
                <a:lumMod val="20000"/>
                <a:lumOff val="80000"/>
              </a:schemeClr>
            </a:solidFill>
          </a:ln>
          <a:effectLst>
            <a:softEdge rad="317500"/>
          </a:effectLst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n w="10160">
                  <a:solidFill>
                    <a:schemeClr val="accent2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2.4GHz</a:t>
            </a:r>
            <a:endParaRPr lang="en-US" sz="2000" dirty="0">
              <a:ln w="10160">
                <a:solidFill>
                  <a:schemeClr val="accent2">
                    <a:lumMod val="20000"/>
                    <a:lumOff val="8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5" name="Slide Number Placeholder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1A067C-9D39-466F-A5EA-6CA690754B87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D_BusPres_01_TP01136794 ">
  <a:themeElements>
    <a:clrScheme name="GD_BusPres_01_TP01136794  3">
      <a:dk1>
        <a:srgbClr val="152A83"/>
      </a:dk1>
      <a:lt1>
        <a:srgbClr val="FFFFFF"/>
      </a:lt1>
      <a:dk2>
        <a:srgbClr val="0066CC"/>
      </a:dk2>
      <a:lt2>
        <a:srgbClr val="9CD5F4"/>
      </a:lt2>
      <a:accent1>
        <a:srgbClr val="BE9932"/>
      </a:accent1>
      <a:accent2>
        <a:srgbClr val="2A99EC"/>
      </a:accent2>
      <a:accent3>
        <a:srgbClr val="AAB8E2"/>
      </a:accent3>
      <a:accent4>
        <a:srgbClr val="DADADA"/>
      </a:accent4>
      <a:accent5>
        <a:srgbClr val="DBCAAD"/>
      </a:accent5>
      <a:accent6>
        <a:srgbClr val="258AD6"/>
      </a:accent6>
      <a:hlink>
        <a:srgbClr val="70B040"/>
      </a:hlink>
      <a:folHlink>
        <a:srgbClr val="6B8ED3"/>
      </a:folHlink>
    </a:clrScheme>
    <a:fontScheme name="GD_BusPres_01_TP01136794 ">
      <a:majorFont>
        <a:latin typeface="Verdan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GD_BusPres_01_TP01136794  1">
        <a:dk1>
          <a:srgbClr val="000066"/>
        </a:dk1>
        <a:lt1>
          <a:srgbClr val="FFFFFF"/>
        </a:lt1>
        <a:dk2>
          <a:srgbClr val="006699"/>
        </a:dk2>
        <a:lt2>
          <a:srgbClr val="EEE378"/>
        </a:lt2>
        <a:accent1>
          <a:srgbClr val="69C828"/>
        </a:accent1>
        <a:accent2>
          <a:srgbClr val="E68B30"/>
        </a:accent2>
        <a:accent3>
          <a:srgbClr val="AAB8CA"/>
        </a:accent3>
        <a:accent4>
          <a:srgbClr val="DADADA"/>
        </a:accent4>
        <a:accent5>
          <a:srgbClr val="B9E0AC"/>
        </a:accent5>
        <a:accent6>
          <a:srgbClr val="D07D2A"/>
        </a:accent6>
        <a:hlink>
          <a:srgbClr val="0FAAE1"/>
        </a:hlink>
        <a:folHlink>
          <a:srgbClr val="547F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D_BusPres_01_TP01136794  2">
        <a:dk1>
          <a:srgbClr val="0F4334"/>
        </a:dk1>
        <a:lt1>
          <a:srgbClr val="FFFFFF"/>
        </a:lt1>
        <a:dk2>
          <a:srgbClr val="43BD4C"/>
        </a:dk2>
        <a:lt2>
          <a:srgbClr val="F0F7BD"/>
        </a:lt2>
        <a:accent1>
          <a:srgbClr val="B2B838"/>
        </a:accent1>
        <a:accent2>
          <a:srgbClr val="E68B30"/>
        </a:accent2>
        <a:accent3>
          <a:srgbClr val="B0DBB2"/>
        </a:accent3>
        <a:accent4>
          <a:srgbClr val="DADADA"/>
        </a:accent4>
        <a:accent5>
          <a:srgbClr val="D5D8AE"/>
        </a:accent5>
        <a:accent6>
          <a:srgbClr val="D07D2A"/>
        </a:accent6>
        <a:hlink>
          <a:srgbClr val="3FB180"/>
        </a:hlink>
        <a:folHlink>
          <a:srgbClr val="3BA7E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D_BusPres_01_TP01136794  3">
        <a:dk1>
          <a:srgbClr val="152A83"/>
        </a:dk1>
        <a:lt1>
          <a:srgbClr val="FFFFFF"/>
        </a:lt1>
        <a:dk2>
          <a:srgbClr val="0066CC"/>
        </a:dk2>
        <a:lt2>
          <a:srgbClr val="9CD5F4"/>
        </a:lt2>
        <a:accent1>
          <a:srgbClr val="BE9932"/>
        </a:accent1>
        <a:accent2>
          <a:srgbClr val="2A99EC"/>
        </a:accent2>
        <a:accent3>
          <a:srgbClr val="AAB8E2"/>
        </a:accent3>
        <a:accent4>
          <a:srgbClr val="DADADA"/>
        </a:accent4>
        <a:accent5>
          <a:srgbClr val="DBCAAD"/>
        </a:accent5>
        <a:accent6>
          <a:srgbClr val="258AD6"/>
        </a:accent6>
        <a:hlink>
          <a:srgbClr val="70B040"/>
        </a:hlink>
        <a:folHlink>
          <a:srgbClr val="6B8ED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3081</TotalTime>
  <Words>1103</Words>
  <Application>Microsoft PowerPoint</Application>
  <PresentationFormat>On-screen Show (4:3)</PresentationFormat>
  <Paragraphs>365</Paragraphs>
  <Slides>43</Slides>
  <Notes>11</Notes>
  <HiddenSlides>9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GD_BusPres_01_TP01136794 </vt:lpstr>
      <vt:lpstr>High altitude balloon communications payload  Code name: Ginger</vt:lpstr>
      <vt:lpstr>Outline</vt:lpstr>
      <vt:lpstr>Who is UI VAST?</vt:lpstr>
      <vt:lpstr>What can go right?</vt:lpstr>
      <vt:lpstr>What can go wrong?</vt:lpstr>
      <vt:lpstr>What can go wrong?</vt:lpstr>
      <vt:lpstr>Project Ginger</vt:lpstr>
      <vt:lpstr>Additional Goals</vt:lpstr>
      <vt:lpstr>System Overview</vt:lpstr>
      <vt:lpstr>Ginger Prime</vt:lpstr>
      <vt:lpstr>Ground to Balloon Link</vt:lpstr>
      <vt:lpstr>Balloon to Ground Link</vt:lpstr>
      <vt:lpstr>Allspice Nodes</vt:lpstr>
      <vt:lpstr>440MHz Antenna - Isotropic</vt:lpstr>
      <vt:lpstr>440MHz Antenna - Directional</vt:lpstr>
      <vt:lpstr>Quagi Closeup</vt:lpstr>
      <vt:lpstr>2.5GHz PCB Antennas</vt:lpstr>
      <vt:lpstr>-&gt;Ideal&lt;- Link Distance</vt:lpstr>
      <vt:lpstr>Allspice Nodes</vt:lpstr>
      <vt:lpstr>Ginger, Ginger Prime PCB</vt:lpstr>
      <vt:lpstr>Ginger’s Maiden Flight</vt:lpstr>
      <vt:lpstr>Allspice Node PRS</vt:lpstr>
      <vt:lpstr>Allspice Node TMP</vt:lpstr>
      <vt:lpstr>Onboard J-Pole Antennas</vt:lpstr>
      <vt:lpstr>Ginger Capsule</vt:lpstr>
      <vt:lpstr>Launch!</vt:lpstr>
      <vt:lpstr>Ground Station</vt:lpstr>
      <vt:lpstr>Ground Station</vt:lpstr>
      <vt:lpstr>Flight</vt:lpstr>
      <vt:lpstr>Results!</vt:lpstr>
      <vt:lpstr>PRS Data</vt:lpstr>
      <vt:lpstr>TMP Data</vt:lpstr>
      <vt:lpstr>GTX Data</vt:lpstr>
      <vt:lpstr>Uplink Data</vt:lpstr>
      <vt:lpstr>Downlink Data</vt:lpstr>
      <vt:lpstr>Second Flight Now with Black powDer!</vt:lpstr>
      <vt:lpstr>GPS Module</vt:lpstr>
      <vt:lpstr>Black Powder Cutdown</vt:lpstr>
      <vt:lpstr>Summary</vt:lpstr>
      <vt:lpstr>Slide 40</vt:lpstr>
      <vt:lpstr>The Future</vt:lpstr>
      <vt:lpstr>Bugs and Insights</vt:lpstr>
      <vt:lpstr>Software Architecture</vt:lpstr>
    </vt:vector>
  </TitlesOfParts>
  <Company>Theme Gallery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Click to add title</dc:title>
  <dc:creator>Nebarnix</dc:creator>
  <cp:lastModifiedBy>Jasper</cp:lastModifiedBy>
  <cp:revision>261</cp:revision>
  <dcterms:created xsi:type="dcterms:W3CDTF">2004-07-12T07:59:14Z</dcterms:created>
  <dcterms:modified xsi:type="dcterms:W3CDTF">2010-05-21T00:27:11Z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TC011367951033</vt:lpwstr>
  </property>
</Properties>
</file>